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256" r:id="rId2"/>
    <p:sldId id="350" r:id="rId3"/>
    <p:sldId id="360" r:id="rId4"/>
    <p:sldId id="356" r:id="rId5"/>
    <p:sldId id="340" r:id="rId6"/>
    <p:sldId id="359" r:id="rId7"/>
    <p:sldId id="313" r:id="rId8"/>
    <p:sldId id="354" r:id="rId9"/>
    <p:sldId id="347" r:id="rId10"/>
    <p:sldId id="342" r:id="rId11"/>
    <p:sldId id="343" r:id="rId12"/>
    <p:sldId id="318" r:id="rId13"/>
    <p:sldId id="345" r:id="rId14"/>
    <p:sldId id="351" r:id="rId15"/>
    <p:sldId id="346" r:id="rId16"/>
    <p:sldId id="321" r:id="rId17"/>
    <p:sldId id="344" r:id="rId18"/>
    <p:sldId id="352" r:id="rId19"/>
    <p:sldId id="348" r:id="rId20"/>
    <p:sldId id="353" r:id="rId21"/>
    <p:sldId id="324" r:id="rId22"/>
    <p:sldId id="349" r:id="rId23"/>
    <p:sldId id="330" r:id="rId24"/>
    <p:sldId id="331" r:id="rId25"/>
    <p:sldId id="332" r:id="rId26"/>
    <p:sldId id="339" r:id="rId27"/>
    <p:sldId id="337" r:id="rId28"/>
    <p:sldId id="355" r:id="rId29"/>
    <p:sldId id="314" r:id="rId30"/>
    <p:sldId id="338" r:id="rId31"/>
    <p:sldId id="317" r:id="rId32"/>
    <p:sldId id="319" r:id="rId33"/>
    <p:sldId id="327" r:id="rId34"/>
    <p:sldId id="357" r:id="rId35"/>
    <p:sldId id="323" r:id="rId36"/>
    <p:sldId id="322" r:id="rId37"/>
    <p:sldId id="329" r:id="rId38"/>
  </p:sldIdLst>
  <p:sldSz cx="12192000" cy="6858000"/>
  <p:notesSz cx="10018713" cy="68865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EHUDTgj3Y4hPSM8oA48Nw==" hashData="OxvyBLfcbXzrdU52SyWivrQBGpaGMjS3FxmNOQWQAZph5obXrWDVmlPCqRfMCAex9NWDldrt0nq0gsL4axXhY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AA02"/>
    <a:srgbClr val="FF4B00"/>
    <a:srgbClr val="01AF7A"/>
    <a:srgbClr val="016F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25" autoAdjust="0"/>
    <p:restoredTop sz="96176" autoAdjust="0"/>
  </p:normalViewPr>
  <p:slideViewPr>
    <p:cSldViewPr snapToGrid="0">
      <p:cViewPr varScale="1">
        <p:scale>
          <a:sx n="102" d="100"/>
          <a:sy n="102" d="100"/>
        </p:scale>
        <p:origin x="560" y="28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41442" cy="345525"/>
          </a:xfrm>
          <a:prstGeom prst="rect">
            <a:avLst/>
          </a:prstGeom>
        </p:spPr>
        <p:txBody>
          <a:bodyPr vert="horz" lIns="96597" tIns="48299" rIns="96597" bIns="48299" rtlCol="0"/>
          <a:lstStyle>
            <a:lvl1pPr algn="l">
              <a:defRPr sz="1300"/>
            </a:lvl1pPr>
          </a:lstStyle>
          <a:p>
            <a:endParaRPr kumimoji="1" lang="ja-JP" altLang="en-US"/>
          </a:p>
        </p:txBody>
      </p:sp>
      <p:sp>
        <p:nvSpPr>
          <p:cNvPr id="3" name="日付プレースホルダー 2"/>
          <p:cNvSpPr>
            <a:spLocks noGrp="1"/>
          </p:cNvSpPr>
          <p:nvPr>
            <p:ph type="dt" idx="1"/>
          </p:nvPr>
        </p:nvSpPr>
        <p:spPr>
          <a:xfrm>
            <a:off x="5674952" y="0"/>
            <a:ext cx="4341442" cy="345525"/>
          </a:xfrm>
          <a:prstGeom prst="rect">
            <a:avLst/>
          </a:prstGeom>
        </p:spPr>
        <p:txBody>
          <a:bodyPr vert="horz" lIns="96597" tIns="48299" rIns="96597" bIns="48299" rtlCol="0"/>
          <a:lstStyle>
            <a:lvl1pPr algn="r">
              <a:defRPr sz="1300"/>
            </a:lvl1pPr>
          </a:lstStyle>
          <a:p>
            <a:fld id="{99024CCD-278B-431A-8E1F-499541B1C232}" type="datetimeFigureOut">
              <a:rPr kumimoji="1" lang="ja-JP" altLang="en-US" smtClean="0"/>
              <a:t>2025/7/28</a:t>
            </a:fld>
            <a:endParaRPr kumimoji="1" lang="ja-JP" altLang="en-US"/>
          </a:p>
        </p:txBody>
      </p:sp>
      <p:sp>
        <p:nvSpPr>
          <p:cNvPr id="4" name="スライド イメージ プレースホルダー 3"/>
          <p:cNvSpPr>
            <a:spLocks noGrp="1" noRot="1" noChangeAspect="1"/>
          </p:cNvSpPr>
          <p:nvPr>
            <p:ph type="sldImg" idx="2"/>
          </p:nvPr>
        </p:nvSpPr>
        <p:spPr>
          <a:xfrm>
            <a:off x="2943225" y="860425"/>
            <a:ext cx="4132263" cy="2324100"/>
          </a:xfrm>
          <a:prstGeom prst="rect">
            <a:avLst/>
          </a:prstGeom>
          <a:noFill/>
          <a:ln w="12700">
            <a:solidFill>
              <a:prstClr val="black"/>
            </a:solidFill>
          </a:ln>
        </p:spPr>
        <p:txBody>
          <a:bodyPr vert="horz" lIns="96597" tIns="48299" rIns="96597" bIns="48299" rtlCol="0" anchor="ctr"/>
          <a:lstStyle/>
          <a:p>
            <a:endParaRPr lang="ja-JP" altLang="en-US"/>
          </a:p>
        </p:txBody>
      </p:sp>
      <p:sp>
        <p:nvSpPr>
          <p:cNvPr id="5" name="ノート プレースホルダー 4"/>
          <p:cNvSpPr>
            <a:spLocks noGrp="1"/>
          </p:cNvSpPr>
          <p:nvPr>
            <p:ph type="body" sz="quarter" idx="3"/>
          </p:nvPr>
        </p:nvSpPr>
        <p:spPr>
          <a:xfrm>
            <a:off x="1001872" y="3314164"/>
            <a:ext cx="8014970" cy="2711589"/>
          </a:xfrm>
          <a:prstGeom prst="rect">
            <a:avLst/>
          </a:prstGeom>
        </p:spPr>
        <p:txBody>
          <a:bodyPr vert="horz" lIns="96597" tIns="48299" rIns="96597" bIns="4829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41051"/>
            <a:ext cx="4341442" cy="345524"/>
          </a:xfrm>
          <a:prstGeom prst="rect">
            <a:avLst/>
          </a:prstGeom>
        </p:spPr>
        <p:txBody>
          <a:bodyPr vert="horz" lIns="96597" tIns="48299" rIns="96597" bIns="4829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674952" y="6541051"/>
            <a:ext cx="4341442" cy="345524"/>
          </a:xfrm>
          <a:prstGeom prst="rect">
            <a:avLst/>
          </a:prstGeom>
        </p:spPr>
        <p:txBody>
          <a:bodyPr vert="horz" lIns="96597" tIns="48299" rIns="96597" bIns="48299" rtlCol="0" anchor="b"/>
          <a:lstStyle>
            <a:lvl1pPr algn="r">
              <a:defRPr sz="1300"/>
            </a:lvl1pPr>
          </a:lstStyle>
          <a:p>
            <a:fld id="{0EDCC4C5-699D-499F-865C-37A8115DC092}" type="slidenum">
              <a:rPr kumimoji="1" lang="ja-JP" altLang="en-US" smtClean="0"/>
              <a:t>‹#›</a:t>
            </a:fld>
            <a:endParaRPr kumimoji="1" lang="ja-JP" altLang="en-US"/>
          </a:p>
        </p:txBody>
      </p:sp>
    </p:spTree>
    <p:extLst>
      <p:ext uri="{BB962C8B-B14F-4D97-AF65-F5344CB8AC3E}">
        <p14:creationId xmlns:p14="http://schemas.microsoft.com/office/powerpoint/2010/main" val="16666993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EDCC4C5-699D-499F-865C-37A8115DC092}" type="slidenum">
              <a:rPr kumimoji="1" lang="ja-JP" altLang="en-US" smtClean="0"/>
              <a:t>3</a:t>
            </a:fld>
            <a:endParaRPr kumimoji="1" lang="ja-JP" altLang="en-US"/>
          </a:p>
        </p:txBody>
      </p:sp>
    </p:spTree>
    <p:extLst>
      <p:ext uri="{BB962C8B-B14F-4D97-AF65-F5344CB8AC3E}">
        <p14:creationId xmlns:p14="http://schemas.microsoft.com/office/powerpoint/2010/main" val="358659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5"/>
          </p:nvPr>
        </p:nvSpPr>
        <p:spPr/>
        <p:txBody>
          <a:bodyPr/>
          <a:lstStyle/>
          <a:p>
            <a:fld id="{0EDCC4C5-699D-499F-865C-37A8115DC092}" type="slidenum">
              <a:rPr kumimoji="1" lang="ja-JP" altLang="en-US" smtClean="0"/>
              <a:t>16</a:t>
            </a:fld>
            <a:endParaRPr kumimoji="1" lang="ja-JP" altLang="en-US"/>
          </a:p>
        </p:txBody>
      </p:sp>
    </p:spTree>
    <p:extLst>
      <p:ext uri="{BB962C8B-B14F-4D97-AF65-F5344CB8AC3E}">
        <p14:creationId xmlns:p14="http://schemas.microsoft.com/office/powerpoint/2010/main" val="2943271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65972">
              <a:defRPr/>
            </a:pPr>
            <a:fld id="{3916F4AF-E3EF-4B3F-8990-60445174997D}" type="slidenum">
              <a:rPr lang="ja-JP" altLang="en-US">
                <a:solidFill>
                  <a:prstClr val="black"/>
                </a:solidFill>
                <a:latin typeface="游ゴシック" panose="02110004020202020204"/>
                <a:ea typeface="游ゴシック" panose="020B0400000000000000" pitchFamily="50" charset="-128"/>
              </a:rPr>
              <a:pPr defTabSz="965972">
                <a:defRPr/>
              </a:pPr>
              <a:t>21</a:t>
            </a:fld>
            <a:endParaRPr lang="ja-JP" altLang="en-US">
              <a:solidFill>
                <a:prstClr val="black"/>
              </a:solidFill>
              <a:latin typeface="游ゴシック" panose="02110004020202020204"/>
              <a:ea typeface="游ゴシック" panose="020B0400000000000000" pitchFamily="50" charset="-128"/>
            </a:endParaRPr>
          </a:p>
        </p:txBody>
      </p:sp>
    </p:spTree>
    <p:extLst>
      <p:ext uri="{BB962C8B-B14F-4D97-AF65-F5344CB8AC3E}">
        <p14:creationId xmlns:p14="http://schemas.microsoft.com/office/powerpoint/2010/main" val="1739033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EDCC4C5-699D-499F-865C-37A8115DC092}" type="slidenum">
              <a:rPr kumimoji="1" lang="ja-JP" altLang="en-US" smtClean="0"/>
              <a:t>24</a:t>
            </a:fld>
            <a:endParaRPr kumimoji="1" lang="ja-JP" altLang="en-US"/>
          </a:p>
        </p:txBody>
      </p:sp>
    </p:spTree>
    <p:extLst>
      <p:ext uri="{BB962C8B-B14F-4D97-AF65-F5344CB8AC3E}">
        <p14:creationId xmlns:p14="http://schemas.microsoft.com/office/powerpoint/2010/main" val="1144053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EDCC4C5-699D-499F-865C-37A8115DC092}" type="slidenum">
              <a:rPr kumimoji="1" lang="ja-JP" altLang="en-US" smtClean="0"/>
              <a:t>30</a:t>
            </a:fld>
            <a:endParaRPr kumimoji="1" lang="ja-JP" altLang="en-US"/>
          </a:p>
        </p:txBody>
      </p:sp>
    </p:spTree>
    <p:extLst>
      <p:ext uri="{BB962C8B-B14F-4D97-AF65-F5344CB8AC3E}">
        <p14:creationId xmlns:p14="http://schemas.microsoft.com/office/powerpoint/2010/main" val="3814572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EDCC4C5-699D-499F-865C-37A8115DC092}" type="slidenum">
              <a:rPr kumimoji="1" lang="ja-JP" altLang="en-US" smtClean="0"/>
              <a:t>32</a:t>
            </a:fld>
            <a:endParaRPr kumimoji="1" lang="ja-JP" altLang="en-US"/>
          </a:p>
        </p:txBody>
      </p:sp>
    </p:spTree>
    <p:extLst>
      <p:ext uri="{BB962C8B-B14F-4D97-AF65-F5344CB8AC3E}">
        <p14:creationId xmlns:p14="http://schemas.microsoft.com/office/powerpoint/2010/main" val="2703186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EDCC4C5-699D-499F-865C-37A8115DC092}" type="slidenum">
              <a:rPr kumimoji="1" lang="ja-JP" altLang="en-US" smtClean="0"/>
              <a:t>36</a:t>
            </a:fld>
            <a:endParaRPr kumimoji="1" lang="ja-JP" altLang="en-US"/>
          </a:p>
        </p:txBody>
      </p:sp>
    </p:spTree>
    <p:extLst>
      <p:ext uri="{BB962C8B-B14F-4D97-AF65-F5344CB8AC3E}">
        <p14:creationId xmlns:p14="http://schemas.microsoft.com/office/powerpoint/2010/main" val="2208941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EDCC4C5-699D-499F-865C-37A8115DC092}" type="slidenum">
              <a:rPr kumimoji="1" lang="ja-JP" altLang="en-US" smtClean="0"/>
              <a:t>37</a:t>
            </a:fld>
            <a:endParaRPr kumimoji="1" lang="ja-JP" altLang="en-US"/>
          </a:p>
        </p:txBody>
      </p:sp>
    </p:spTree>
    <p:extLst>
      <p:ext uri="{BB962C8B-B14F-4D97-AF65-F5344CB8AC3E}">
        <p14:creationId xmlns:p14="http://schemas.microsoft.com/office/powerpoint/2010/main" val="88965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591782-27FA-B0E7-04A6-267DCB87D85E}"/>
              </a:ext>
            </a:extLst>
          </p:cNvPr>
          <p:cNvSpPr>
            <a:spLocks noGrp="1"/>
          </p:cNvSpPr>
          <p:nvPr>
            <p:ph type="ctrTitle"/>
          </p:nvPr>
        </p:nvSpPr>
        <p:spPr>
          <a:xfrm>
            <a:off x="1524000" y="1122363"/>
            <a:ext cx="9144000" cy="2387600"/>
          </a:xfrm>
        </p:spPr>
        <p:txBody>
          <a:bodyPr anchor="b">
            <a:normAutofit/>
          </a:bodyPr>
          <a:lstStyle>
            <a:lvl1pPr algn="ctr">
              <a:defRPr sz="4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C3081E2-7700-FB91-7871-D5AB9D3BDD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6BF30D3-4D4E-BCF4-0805-92BFF2BDEAB4}"/>
              </a:ext>
            </a:extLst>
          </p:cNvPr>
          <p:cNvSpPr>
            <a:spLocks noGrp="1"/>
          </p:cNvSpPr>
          <p:nvPr>
            <p:ph type="dt" sz="half" idx="10"/>
          </p:nvPr>
        </p:nvSpPr>
        <p:spPr/>
        <p:txBody>
          <a:bodyPr/>
          <a:lstStyle/>
          <a:p>
            <a:fld id="{93D07A6C-11B4-40CB-84BA-4577C9E57742}" type="datetime1">
              <a:rPr kumimoji="1" lang="ja-JP" altLang="en-US" smtClean="0"/>
              <a:t>2025/7/28</a:t>
            </a:fld>
            <a:endParaRPr kumimoji="1" lang="ja-JP" altLang="en-US"/>
          </a:p>
        </p:txBody>
      </p:sp>
      <p:sp>
        <p:nvSpPr>
          <p:cNvPr id="5" name="フッター プレースホルダー 4">
            <a:extLst>
              <a:ext uri="{FF2B5EF4-FFF2-40B4-BE49-F238E27FC236}">
                <a16:creationId xmlns:a16="http://schemas.microsoft.com/office/drawing/2014/main" id="{D25B6799-8F7C-4AF5-10C7-97CBE38A61A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871F4B1-6F2F-0F0F-FC50-04145655BAD9}"/>
              </a:ext>
            </a:extLst>
          </p:cNvPr>
          <p:cNvSpPr>
            <a:spLocks noGrp="1"/>
          </p:cNvSpPr>
          <p:nvPr>
            <p:ph type="sldNum" sz="quarter" idx="12"/>
          </p:nvPr>
        </p:nvSpPr>
        <p:spPr/>
        <p:txBody>
          <a:bodyPr/>
          <a:lstStyle/>
          <a:p>
            <a:fld id="{A3F142A8-BBB0-495C-811F-B7188497514F}" type="slidenum">
              <a:rPr kumimoji="1" lang="ja-JP" altLang="en-US" smtClean="0"/>
              <a:t>‹#›</a:t>
            </a:fld>
            <a:endParaRPr kumimoji="1" lang="ja-JP" altLang="en-US"/>
          </a:p>
        </p:txBody>
      </p:sp>
    </p:spTree>
    <p:extLst>
      <p:ext uri="{BB962C8B-B14F-4D97-AF65-F5344CB8AC3E}">
        <p14:creationId xmlns:p14="http://schemas.microsoft.com/office/powerpoint/2010/main" val="307306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9F31E7-E5FB-831B-109A-F98B939BE26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00D0210-E13F-8CD8-36FE-06C55672D5A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8C2AEC2-F169-CED9-98B0-19BD95925623}"/>
              </a:ext>
            </a:extLst>
          </p:cNvPr>
          <p:cNvSpPr>
            <a:spLocks noGrp="1"/>
          </p:cNvSpPr>
          <p:nvPr>
            <p:ph type="dt" sz="half" idx="10"/>
          </p:nvPr>
        </p:nvSpPr>
        <p:spPr/>
        <p:txBody>
          <a:bodyPr/>
          <a:lstStyle/>
          <a:p>
            <a:fld id="{6B398EBF-0AC8-4E51-812D-63C6D36535D1}" type="datetime1">
              <a:rPr kumimoji="1" lang="ja-JP" altLang="en-US" smtClean="0"/>
              <a:t>2025/7/28</a:t>
            </a:fld>
            <a:endParaRPr kumimoji="1" lang="ja-JP" altLang="en-US"/>
          </a:p>
        </p:txBody>
      </p:sp>
      <p:sp>
        <p:nvSpPr>
          <p:cNvPr id="5" name="フッター プレースホルダー 4">
            <a:extLst>
              <a:ext uri="{FF2B5EF4-FFF2-40B4-BE49-F238E27FC236}">
                <a16:creationId xmlns:a16="http://schemas.microsoft.com/office/drawing/2014/main" id="{4CD32E37-1690-E2C1-9632-89BA671CC35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63E9E8E-6EE2-1055-EE24-04E443272298}"/>
              </a:ext>
            </a:extLst>
          </p:cNvPr>
          <p:cNvSpPr>
            <a:spLocks noGrp="1"/>
          </p:cNvSpPr>
          <p:nvPr>
            <p:ph type="sldNum" sz="quarter" idx="12"/>
          </p:nvPr>
        </p:nvSpPr>
        <p:spPr/>
        <p:txBody>
          <a:bodyPr/>
          <a:lstStyle/>
          <a:p>
            <a:fld id="{A3F142A8-BBB0-495C-811F-B7188497514F}" type="slidenum">
              <a:rPr kumimoji="1" lang="ja-JP" altLang="en-US" smtClean="0"/>
              <a:t>‹#›</a:t>
            </a:fld>
            <a:endParaRPr kumimoji="1" lang="ja-JP" altLang="en-US"/>
          </a:p>
        </p:txBody>
      </p:sp>
    </p:spTree>
    <p:extLst>
      <p:ext uri="{BB962C8B-B14F-4D97-AF65-F5344CB8AC3E}">
        <p14:creationId xmlns:p14="http://schemas.microsoft.com/office/powerpoint/2010/main" val="2905495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FD4DBF7-7988-F0B2-B132-44A5CCD53C2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93132B3-BE34-59DE-3A40-D3DBD906C13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B414CC-8139-838C-D17F-9E0BB6342800}"/>
              </a:ext>
            </a:extLst>
          </p:cNvPr>
          <p:cNvSpPr>
            <a:spLocks noGrp="1"/>
          </p:cNvSpPr>
          <p:nvPr>
            <p:ph type="dt" sz="half" idx="10"/>
          </p:nvPr>
        </p:nvSpPr>
        <p:spPr/>
        <p:txBody>
          <a:bodyPr/>
          <a:lstStyle/>
          <a:p>
            <a:fld id="{B1CFC55C-941B-4827-822C-D0DF5AF221E0}" type="datetime1">
              <a:rPr kumimoji="1" lang="ja-JP" altLang="en-US" smtClean="0"/>
              <a:t>2025/7/28</a:t>
            </a:fld>
            <a:endParaRPr kumimoji="1" lang="ja-JP" altLang="en-US"/>
          </a:p>
        </p:txBody>
      </p:sp>
      <p:sp>
        <p:nvSpPr>
          <p:cNvPr id="5" name="フッター プレースホルダー 4">
            <a:extLst>
              <a:ext uri="{FF2B5EF4-FFF2-40B4-BE49-F238E27FC236}">
                <a16:creationId xmlns:a16="http://schemas.microsoft.com/office/drawing/2014/main" id="{B8E41737-61CA-B71A-5CF7-23D55A23857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5F10103-63AA-4FB2-0C5B-28890F2D9F82}"/>
              </a:ext>
            </a:extLst>
          </p:cNvPr>
          <p:cNvSpPr>
            <a:spLocks noGrp="1"/>
          </p:cNvSpPr>
          <p:nvPr>
            <p:ph type="sldNum" sz="quarter" idx="12"/>
          </p:nvPr>
        </p:nvSpPr>
        <p:spPr/>
        <p:txBody>
          <a:bodyPr/>
          <a:lstStyle/>
          <a:p>
            <a:fld id="{A3F142A8-BBB0-495C-811F-B7188497514F}" type="slidenum">
              <a:rPr kumimoji="1" lang="ja-JP" altLang="en-US" smtClean="0"/>
              <a:t>‹#›</a:t>
            </a:fld>
            <a:endParaRPr kumimoji="1" lang="ja-JP" altLang="en-US"/>
          </a:p>
        </p:txBody>
      </p:sp>
    </p:spTree>
    <p:extLst>
      <p:ext uri="{BB962C8B-B14F-4D97-AF65-F5344CB8AC3E}">
        <p14:creationId xmlns:p14="http://schemas.microsoft.com/office/powerpoint/2010/main" val="21756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49192F-833A-BCA7-0A27-E3365B44EFC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A8BA77F-8E66-C234-63FF-4C08CF4BDDD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94EED0-8A22-D260-DD53-33DA69A7A286}"/>
              </a:ext>
            </a:extLst>
          </p:cNvPr>
          <p:cNvSpPr>
            <a:spLocks noGrp="1"/>
          </p:cNvSpPr>
          <p:nvPr>
            <p:ph type="dt" sz="half" idx="10"/>
          </p:nvPr>
        </p:nvSpPr>
        <p:spPr/>
        <p:txBody>
          <a:bodyPr/>
          <a:lstStyle/>
          <a:p>
            <a:fld id="{ADB0745D-83EB-4976-9F70-E32BAFC46F0C}" type="datetime1">
              <a:rPr kumimoji="1" lang="ja-JP" altLang="en-US" smtClean="0"/>
              <a:t>2025/7/28</a:t>
            </a:fld>
            <a:endParaRPr kumimoji="1" lang="ja-JP" altLang="en-US"/>
          </a:p>
        </p:txBody>
      </p:sp>
      <p:sp>
        <p:nvSpPr>
          <p:cNvPr id="5" name="フッター プレースホルダー 4">
            <a:extLst>
              <a:ext uri="{FF2B5EF4-FFF2-40B4-BE49-F238E27FC236}">
                <a16:creationId xmlns:a16="http://schemas.microsoft.com/office/drawing/2014/main" id="{7C1E237B-DBED-199B-F444-53616011534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2D006FD-4ED0-0B56-7532-DA8C82E7C3D2}"/>
              </a:ext>
            </a:extLst>
          </p:cNvPr>
          <p:cNvSpPr>
            <a:spLocks noGrp="1"/>
          </p:cNvSpPr>
          <p:nvPr>
            <p:ph type="sldNum" sz="quarter" idx="12"/>
          </p:nvPr>
        </p:nvSpPr>
        <p:spPr/>
        <p:txBody>
          <a:bodyPr/>
          <a:lstStyle/>
          <a:p>
            <a:fld id="{A3F142A8-BBB0-495C-811F-B7188497514F}" type="slidenum">
              <a:rPr kumimoji="1" lang="ja-JP" altLang="en-US" smtClean="0"/>
              <a:t>‹#›</a:t>
            </a:fld>
            <a:endParaRPr kumimoji="1" lang="ja-JP" altLang="en-US"/>
          </a:p>
        </p:txBody>
      </p:sp>
    </p:spTree>
    <p:extLst>
      <p:ext uri="{BB962C8B-B14F-4D97-AF65-F5344CB8AC3E}">
        <p14:creationId xmlns:p14="http://schemas.microsoft.com/office/powerpoint/2010/main" val="3147977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9318F1-E6C8-8287-279D-1404FA03705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04AE5A5-970D-2494-39DF-E789D90B710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CD88EEA-D2E9-ECCE-8429-4BDF4E6A1418}"/>
              </a:ext>
            </a:extLst>
          </p:cNvPr>
          <p:cNvSpPr>
            <a:spLocks noGrp="1"/>
          </p:cNvSpPr>
          <p:nvPr>
            <p:ph type="dt" sz="half" idx="10"/>
          </p:nvPr>
        </p:nvSpPr>
        <p:spPr/>
        <p:txBody>
          <a:bodyPr/>
          <a:lstStyle/>
          <a:p>
            <a:fld id="{1114B56F-9381-48F0-92F9-490688A3FD68}" type="datetime1">
              <a:rPr kumimoji="1" lang="ja-JP" altLang="en-US" smtClean="0"/>
              <a:t>2025/7/28</a:t>
            </a:fld>
            <a:endParaRPr kumimoji="1" lang="ja-JP" altLang="en-US"/>
          </a:p>
        </p:txBody>
      </p:sp>
      <p:sp>
        <p:nvSpPr>
          <p:cNvPr id="5" name="フッター プレースホルダー 4">
            <a:extLst>
              <a:ext uri="{FF2B5EF4-FFF2-40B4-BE49-F238E27FC236}">
                <a16:creationId xmlns:a16="http://schemas.microsoft.com/office/drawing/2014/main" id="{9B09AACF-1A46-2645-1924-5709A936937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49F0F1-B440-CC7A-521A-C532356D8830}"/>
              </a:ext>
            </a:extLst>
          </p:cNvPr>
          <p:cNvSpPr>
            <a:spLocks noGrp="1"/>
          </p:cNvSpPr>
          <p:nvPr>
            <p:ph type="sldNum" sz="quarter" idx="12"/>
          </p:nvPr>
        </p:nvSpPr>
        <p:spPr/>
        <p:txBody>
          <a:bodyPr/>
          <a:lstStyle/>
          <a:p>
            <a:fld id="{A3F142A8-BBB0-495C-811F-B7188497514F}" type="slidenum">
              <a:rPr kumimoji="1" lang="ja-JP" altLang="en-US" smtClean="0"/>
              <a:t>‹#›</a:t>
            </a:fld>
            <a:endParaRPr kumimoji="1" lang="ja-JP" altLang="en-US"/>
          </a:p>
        </p:txBody>
      </p:sp>
    </p:spTree>
    <p:extLst>
      <p:ext uri="{BB962C8B-B14F-4D97-AF65-F5344CB8AC3E}">
        <p14:creationId xmlns:p14="http://schemas.microsoft.com/office/powerpoint/2010/main" val="2850268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19E8B9-391F-228A-1FF2-99A86AC98AF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1F0AD3D-9AC4-9B62-600E-328C468509F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514A2FB-4E4C-71FC-4755-833348E7ECA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7BFEF92-7A99-F093-448C-0323298D1C82}"/>
              </a:ext>
            </a:extLst>
          </p:cNvPr>
          <p:cNvSpPr>
            <a:spLocks noGrp="1"/>
          </p:cNvSpPr>
          <p:nvPr>
            <p:ph type="dt" sz="half" idx="10"/>
          </p:nvPr>
        </p:nvSpPr>
        <p:spPr/>
        <p:txBody>
          <a:bodyPr/>
          <a:lstStyle/>
          <a:p>
            <a:fld id="{8991E710-6A64-406E-B3BA-D5B3B496591B}" type="datetime1">
              <a:rPr kumimoji="1" lang="ja-JP" altLang="en-US" smtClean="0"/>
              <a:t>2025/7/28</a:t>
            </a:fld>
            <a:endParaRPr kumimoji="1" lang="ja-JP" altLang="en-US"/>
          </a:p>
        </p:txBody>
      </p:sp>
      <p:sp>
        <p:nvSpPr>
          <p:cNvPr id="6" name="フッター プレースホルダー 5">
            <a:extLst>
              <a:ext uri="{FF2B5EF4-FFF2-40B4-BE49-F238E27FC236}">
                <a16:creationId xmlns:a16="http://schemas.microsoft.com/office/drawing/2014/main" id="{C6960F49-37BF-9A3B-8A42-4FDF1F311B7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38E7949-5B75-84F8-0DF9-EA877D6513F4}"/>
              </a:ext>
            </a:extLst>
          </p:cNvPr>
          <p:cNvSpPr>
            <a:spLocks noGrp="1"/>
          </p:cNvSpPr>
          <p:nvPr>
            <p:ph type="sldNum" sz="quarter" idx="12"/>
          </p:nvPr>
        </p:nvSpPr>
        <p:spPr/>
        <p:txBody>
          <a:bodyPr/>
          <a:lstStyle/>
          <a:p>
            <a:fld id="{A3F142A8-BBB0-495C-811F-B7188497514F}" type="slidenum">
              <a:rPr kumimoji="1" lang="ja-JP" altLang="en-US" smtClean="0"/>
              <a:t>‹#›</a:t>
            </a:fld>
            <a:endParaRPr kumimoji="1" lang="ja-JP" altLang="en-US"/>
          </a:p>
        </p:txBody>
      </p:sp>
    </p:spTree>
    <p:extLst>
      <p:ext uri="{BB962C8B-B14F-4D97-AF65-F5344CB8AC3E}">
        <p14:creationId xmlns:p14="http://schemas.microsoft.com/office/powerpoint/2010/main" val="1975426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EA5EFC-E34D-87CB-46FF-BA415520205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D1B18AE-371D-0BC8-0721-D511E02AD2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017D52F-6141-3CDA-79A5-12A1DA2A49A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B7E3DDD-24B5-C5AF-327D-8E24825590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E079C74-998D-34E7-B66A-60C7391E412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1875FFD-5114-DC66-BB30-B78AFD2F5BB4}"/>
              </a:ext>
            </a:extLst>
          </p:cNvPr>
          <p:cNvSpPr>
            <a:spLocks noGrp="1"/>
          </p:cNvSpPr>
          <p:nvPr>
            <p:ph type="dt" sz="half" idx="10"/>
          </p:nvPr>
        </p:nvSpPr>
        <p:spPr/>
        <p:txBody>
          <a:bodyPr/>
          <a:lstStyle/>
          <a:p>
            <a:fld id="{440D6735-7CEC-4AAF-9D73-9B9EBE944AA2}" type="datetime1">
              <a:rPr kumimoji="1" lang="ja-JP" altLang="en-US" smtClean="0"/>
              <a:t>2025/7/28</a:t>
            </a:fld>
            <a:endParaRPr kumimoji="1" lang="ja-JP" altLang="en-US"/>
          </a:p>
        </p:txBody>
      </p:sp>
      <p:sp>
        <p:nvSpPr>
          <p:cNvPr id="8" name="フッター プレースホルダー 7">
            <a:extLst>
              <a:ext uri="{FF2B5EF4-FFF2-40B4-BE49-F238E27FC236}">
                <a16:creationId xmlns:a16="http://schemas.microsoft.com/office/drawing/2014/main" id="{8A34AD3A-0F71-A474-247E-EB1B4FEF47F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8C907D3-60E6-7AAC-48E4-611868063717}"/>
              </a:ext>
            </a:extLst>
          </p:cNvPr>
          <p:cNvSpPr>
            <a:spLocks noGrp="1"/>
          </p:cNvSpPr>
          <p:nvPr>
            <p:ph type="sldNum" sz="quarter" idx="12"/>
          </p:nvPr>
        </p:nvSpPr>
        <p:spPr/>
        <p:txBody>
          <a:bodyPr/>
          <a:lstStyle/>
          <a:p>
            <a:fld id="{A3F142A8-BBB0-495C-811F-B7188497514F}" type="slidenum">
              <a:rPr kumimoji="1" lang="ja-JP" altLang="en-US" smtClean="0"/>
              <a:t>‹#›</a:t>
            </a:fld>
            <a:endParaRPr kumimoji="1" lang="ja-JP" altLang="en-US"/>
          </a:p>
        </p:txBody>
      </p:sp>
    </p:spTree>
    <p:extLst>
      <p:ext uri="{BB962C8B-B14F-4D97-AF65-F5344CB8AC3E}">
        <p14:creationId xmlns:p14="http://schemas.microsoft.com/office/powerpoint/2010/main" val="2025092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04FBBF-6B24-1526-9917-B1BAB6390F6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B77697C-AFA9-80A6-4800-27009C1F5B10}"/>
              </a:ext>
            </a:extLst>
          </p:cNvPr>
          <p:cNvSpPr>
            <a:spLocks noGrp="1"/>
          </p:cNvSpPr>
          <p:nvPr>
            <p:ph type="dt" sz="half" idx="10"/>
          </p:nvPr>
        </p:nvSpPr>
        <p:spPr/>
        <p:txBody>
          <a:bodyPr/>
          <a:lstStyle/>
          <a:p>
            <a:fld id="{81A0FB7F-62C6-4FF3-AF3D-A7DB6B4B30E9}" type="datetime1">
              <a:rPr kumimoji="1" lang="ja-JP" altLang="en-US" smtClean="0"/>
              <a:t>2025/7/28</a:t>
            </a:fld>
            <a:endParaRPr kumimoji="1" lang="ja-JP" altLang="en-US"/>
          </a:p>
        </p:txBody>
      </p:sp>
      <p:sp>
        <p:nvSpPr>
          <p:cNvPr id="4" name="フッター プレースホルダー 3">
            <a:extLst>
              <a:ext uri="{FF2B5EF4-FFF2-40B4-BE49-F238E27FC236}">
                <a16:creationId xmlns:a16="http://schemas.microsoft.com/office/drawing/2014/main" id="{A4153F66-0A39-E414-44BD-3F556E95588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3D923CA-147B-FBB2-F7F7-140A927DA261}"/>
              </a:ext>
            </a:extLst>
          </p:cNvPr>
          <p:cNvSpPr>
            <a:spLocks noGrp="1"/>
          </p:cNvSpPr>
          <p:nvPr>
            <p:ph type="sldNum" sz="quarter" idx="12"/>
          </p:nvPr>
        </p:nvSpPr>
        <p:spPr/>
        <p:txBody>
          <a:bodyPr/>
          <a:lstStyle/>
          <a:p>
            <a:fld id="{A3F142A8-BBB0-495C-811F-B7188497514F}" type="slidenum">
              <a:rPr kumimoji="1" lang="ja-JP" altLang="en-US" smtClean="0"/>
              <a:t>‹#›</a:t>
            </a:fld>
            <a:endParaRPr kumimoji="1" lang="ja-JP" altLang="en-US"/>
          </a:p>
        </p:txBody>
      </p:sp>
    </p:spTree>
    <p:extLst>
      <p:ext uri="{BB962C8B-B14F-4D97-AF65-F5344CB8AC3E}">
        <p14:creationId xmlns:p14="http://schemas.microsoft.com/office/powerpoint/2010/main" val="3429239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D726C30-1C40-3E0B-D544-54521AB64F71}"/>
              </a:ext>
            </a:extLst>
          </p:cNvPr>
          <p:cNvSpPr>
            <a:spLocks noGrp="1"/>
          </p:cNvSpPr>
          <p:nvPr>
            <p:ph type="dt" sz="half" idx="10"/>
          </p:nvPr>
        </p:nvSpPr>
        <p:spPr/>
        <p:txBody>
          <a:bodyPr/>
          <a:lstStyle/>
          <a:p>
            <a:fld id="{26B4DA75-1360-4304-8152-EDE6D04BD951}" type="datetime1">
              <a:rPr kumimoji="1" lang="ja-JP" altLang="en-US" smtClean="0"/>
              <a:t>2025/7/28</a:t>
            </a:fld>
            <a:endParaRPr kumimoji="1" lang="ja-JP" altLang="en-US"/>
          </a:p>
        </p:txBody>
      </p:sp>
      <p:sp>
        <p:nvSpPr>
          <p:cNvPr id="3" name="フッター プレースホルダー 2">
            <a:extLst>
              <a:ext uri="{FF2B5EF4-FFF2-40B4-BE49-F238E27FC236}">
                <a16:creationId xmlns:a16="http://schemas.microsoft.com/office/drawing/2014/main" id="{6DF44FD6-0FAB-0E8E-08D0-18E1E27C15C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988AA83-C209-6F1E-F752-A036FDF11334}"/>
              </a:ext>
            </a:extLst>
          </p:cNvPr>
          <p:cNvSpPr>
            <a:spLocks noGrp="1"/>
          </p:cNvSpPr>
          <p:nvPr>
            <p:ph type="sldNum" sz="quarter" idx="12"/>
          </p:nvPr>
        </p:nvSpPr>
        <p:spPr/>
        <p:txBody>
          <a:bodyPr/>
          <a:lstStyle/>
          <a:p>
            <a:fld id="{A3F142A8-BBB0-495C-811F-B7188497514F}" type="slidenum">
              <a:rPr kumimoji="1" lang="ja-JP" altLang="en-US" smtClean="0"/>
              <a:t>‹#›</a:t>
            </a:fld>
            <a:endParaRPr kumimoji="1" lang="ja-JP" altLang="en-US"/>
          </a:p>
        </p:txBody>
      </p:sp>
    </p:spTree>
    <p:extLst>
      <p:ext uri="{BB962C8B-B14F-4D97-AF65-F5344CB8AC3E}">
        <p14:creationId xmlns:p14="http://schemas.microsoft.com/office/powerpoint/2010/main" val="769410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584274-84A7-90BC-0BAC-2DB2D1CBDD8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64BE85C-FCBB-8FB8-65E6-6ADBEE51BD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7589CA3-B24A-C12A-AC54-78E1C37F51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15C89D6-24E8-F29E-A36E-70B284433BC0}"/>
              </a:ext>
            </a:extLst>
          </p:cNvPr>
          <p:cNvSpPr>
            <a:spLocks noGrp="1"/>
          </p:cNvSpPr>
          <p:nvPr>
            <p:ph type="dt" sz="half" idx="10"/>
          </p:nvPr>
        </p:nvSpPr>
        <p:spPr/>
        <p:txBody>
          <a:bodyPr/>
          <a:lstStyle/>
          <a:p>
            <a:fld id="{B442A711-3C5B-4397-8F5A-55D49583EB7B}" type="datetime1">
              <a:rPr kumimoji="1" lang="ja-JP" altLang="en-US" smtClean="0"/>
              <a:t>2025/7/28</a:t>
            </a:fld>
            <a:endParaRPr kumimoji="1" lang="ja-JP" altLang="en-US"/>
          </a:p>
        </p:txBody>
      </p:sp>
      <p:sp>
        <p:nvSpPr>
          <p:cNvPr id="6" name="フッター プレースホルダー 5">
            <a:extLst>
              <a:ext uri="{FF2B5EF4-FFF2-40B4-BE49-F238E27FC236}">
                <a16:creationId xmlns:a16="http://schemas.microsoft.com/office/drawing/2014/main" id="{3B9BBE81-CACC-528D-8F32-EEDD320C8C4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10150F3-A6DD-79D1-A9CE-331E9D4A4345}"/>
              </a:ext>
            </a:extLst>
          </p:cNvPr>
          <p:cNvSpPr>
            <a:spLocks noGrp="1"/>
          </p:cNvSpPr>
          <p:nvPr>
            <p:ph type="sldNum" sz="quarter" idx="12"/>
          </p:nvPr>
        </p:nvSpPr>
        <p:spPr/>
        <p:txBody>
          <a:bodyPr/>
          <a:lstStyle/>
          <a:p>
            <a:fld id="{A3F142A8-BBB0-495C-811F-B7188497514F}" type="slidenum">
              <a:rPr kumimoji="1" lang="ja-JP" altLang="en-US" smtClean="0"/>
              <a:t>‹#›</a:t>
            </a:fld>
            <a:endParaRPr kumimoji="1" lang="ja-JP" altLang="en-US"/>
          </a:p>
        </p:txBody>
      </p:sp>
    </p:spTree>
    <p:extLst>
      <p:ext uri="{BB962C8B-B14F-4D97-AF65-F5344CB8AC3E}">
        <p14:creationId xmlns:p14="http://schemas.microsoft.com/office/powerpoint/2010/main" val="2229807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C991E9-7A8D-3E0E-4D06-AE2AB06DC9A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DA9F56A-B76E-E82F-CFE0-B5D848DE02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6A03E78-D9FE-8FB2-59A5-1A70419AA0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1B4B4C7-33A4-5BC3-00EB-E0592C565C7E}"/>
              </a:ext>
            </a:extLst>
          </p:cNvPr>
          <p:cNvSpPr>
            <a:spLocks noGrp="1"/>
          </p:cNvSpPr>
          <p:nvPr>
            <p:ph type="dt" sz="half" idx="10"/>
          </p:nvPr>
        </p:nvSpPr>
        <p:spPr/>
        <p:txBody>
          <a:bodyPr/>
          <a:lstStyle/>
          <a:p>
            <a:fld id="{2B36A6BF-37CD-43AC-AD98-B162D81DDC09}" type="datetime1">
              <a:rPr kumimoji="1" lang="ja-JP" altLang="en-US" smtClean="0"/>
              <a:t>2025/7/28</a:t>
            </a:fld>
            <a:endParaRPr kumimoji="1" lang="ja-JP" altLang="en-US"/>
          </a:p>
        </p:txBody>
      </p:sp>
      <p:sp>
        <p:nvSpPr>
          <p:cNvPr id="6" name="フッター プレースホルダー 5">
            <a:extLst>
              <a:ext uri="{FF2B5EF4-FFF2-40B4-BE49-F238E27FC236}">
                <a16:creationId xmlns:a16="http://schemas.microsoft.com/office/drawing/2014/main" id="{22806FF0-2B0D-A9AA-511C-7CE68D00E5E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756E3D7-E73F-A35E-2303-63E8253058A0}"/>
              </a:ext>
            </a:extLst>
          </p:cNvPr>
          <p:cNvSpPr>
            <a:spLocks noGrp="1"/>
          </p:cNvSpPr>
          <p:nvPr>
            <p:ph type="sldNum" sz="quarter" idx="12"/>
          </p:nvPr>
        </p:nvSpPr>
        <p:spPr/>
        <p:txBody>
          <a:bodyPr/>
          <a:lstStyle/>
          <a:p>
            <a:fld id="{A3F142A8-BBB0-495C-811F-B7188497514F}" type="slidenum">
              <a:rPr kumimoji="1" lang="ja-JP" altLang="en-US" smtClean="0"/>
              <a:t>‹#›</a:t>
            </a:fld>
            <a:endParaRPr kumimoji="1" lang="ja-JP" altLang="en-US"/>
          </a:p>
        </p:txBody>
      </p:sp>
    </p:spTree>
    <p:extLst>
      <p:ext uri="{BB962C8B-B14F-4D97-AF65-F5344CB8AC3E}">
        <p14:creationId xmlns:p14="http://schemas.microsoft.com/office/powerpoint/2010/main" val="2371090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353D102-7AD8-D5CD-C0EA-E948382F84F0}"/>
              </a:ext>
            </a:extLst>
          </p:cNvPr>
          <p:cNvSpPr>
            <a:spLocks noGrp="1"/>
          </p:cNvSpPr>
          <p:nvPr>
            <p:ph type="title"/>
          </p:nvPr>
        </p:nvSpPr>
        <p:spPr>
          <a:xfrm>
            <a:off x="838200" y="365125"/>
            <a:ext cx="10515600" cy="1080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CF57FCC-89DD-65B8-DEC5-DE16CC74A831}"/>
              </a:ext>
            </a:extLst>
          </p:cNvPr>
          <p:cNvSpPr>
            <a:spLocks noGrp="1"/>
          </p:cNvSpPr>
          <p:nvPr>
            <p:ph type="body" idx="1"/>
          </p:nvPr>
        </p:nvSpPr>
        <p:spPr>
          <a:xfrm>
            <a:off x="838200" y="14451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4756109-9A8B-2271-9DA1-899D70951B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B74FC1-CB48-40CE-BCE4-B79D13290CD8}" type="datetime1">
              <a:rPr kumimoji="1" lang="ja-JP" altLang="en-US" smtClean="0"/>
              <a:t>2025/7/28</a:t>
            </a:fld>
            <a:endParaRPr kumimoji="1" lang="ja-JP" altLang="en-US"/>
          </a:p>
        </p:txBody>
      </p:sp>
      <p:sp>
        <p:nvSpPr>
          <p:cNvPr id="5" name="フッター プレースホルダー 4">
            <a:extLst>
              <a:ext uri="{FF2B5EF4-FFF2-40B4-BE49-F238E27FC236}">
                <a16:creationId xmlns:a16="http://schemas.microsoft.com/office/drawing/2014/main" id="{F8D43087-C2CA-F670-0FAE-C3F4C65FE194}"/>
              </a:ext>
            </a:extLst>
          </p:cNvPr>
          <p:cNvSpPr>
            <a:spLocks noGrp="1"/>
          </p:cNvSpPr>
          <p:nvPr>
            <p:ph type="ftr" sz="quarter" idx="3"/>
          </p:nvPr>
        </p:nvSpPr>
        <p:spPr>
          <a:xfrm>
            <a:off x="7800110" y="6356350"/>
            <a:ext cx="4114800" cy="365125"/>
          </a:xfrm>
          <a:prstGeom prst="rect">
            <a:avLst/>
          </a:prstGeom>
        </p:spPr>
        <p:txBody>
          <a:bodyPr vert="horz" lIns="91440" tIns="45720" rIns="91440" bIns="45720" rtlCol="0" anchor="ctr"/>
          <a:lstStyle>
            <a:lvl1pPr algn="r">
              <a:defRPr sz="1200">
                <a:solidFill>
                  <a:schemeClr val="tx1"/>
                </a:solidFill>
                <a:latin typeface="BIZ UD明朝 Medium" panose="02020500000000000000" pitchFamily="17" charset="-128"/>
                <a:ea typeface="BIZ UD明朝 Medium" panose="02020500000000000000" pitchFamily="17"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D04ABD9C-1367-D423-F5CD-DF720E0A21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BIZ UD明朝 Medium" panose="02020500000000000000" pitchFamily="17" charset="-128"/>
                <a:ea typeface="BIZ UD明朝 Medium" panose="02020500000000000000" pitchFamily="17" charset="-128"/>
              </a:defRPr>
            </a:lvl1pPr>
          </a:lstStyle>
          <a:p>
            <a:fld id="{A3F142A8-BBB0-495C-811F-B7188497514F}" type="slidenum">
              <a:rPr lang="ja-JP" altLang="en-US" smtClean="0"/>
              <a:pPr/>
              <a:t>‹#›</a:t>
            </a:fld>
            <a:endParaRPr lang="ja-JP" altLang="en-US"/>
          </a:p>
        </p:txBody>
      </p:sp>
    </p:spTree>
    <p:extLst>
      <p:ext uri="{BB962C8B-B14F-4D97-AF65-F5344CB8AC3E}">
        <p14:creationId xmlns:p14="http://schemas.microsoft.com/office/powerpoint/2010/main" val="687895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3200" b="1" kern="1200">
          <a:solidFill>
            <a:schemeClr val="tx1"/>
          </a:solidFill>
          <a:latin typeface="BIZ UDPゴシック" panose="020B0400000000000000" pitchFamily="50" charset="-128"/>
          <a:ea typeface="BIZ UDPゴシック" panose="020B04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1E4129-82E6-123C-D21A-ABA3FD3AE8EF}"/>
              </a:ext>
            </a:extLst>
          </p:cNvPr>
          <p:cNvSpPr>
            <a:spLocks noGrp="1"/>
          </p:cNvSpPr>
          <p:nvPr>
            <p:ph type="ctrTitle"/>
          </p:nvPr>
        </p:nvSpPr>
        <p:spPr>
          <a:xfrm>
            <a:off x="0" y="1122363"/>
            <a:ext cx="12192000" cy="2387600"/>
          </a:xfrm>
          <a:solidFill>
            <a:schemeClr val="bg1">
              <a:lumMod val="95000"/>
            </a:schemeClr>
          </a:solidFill>
        </p:spPr>
        <p:txBody>
          <a:bodyPr anchor="ctr">
            <a:normAutofit/>
          </a:bodyPr>
          <a:lstStyle/>
          <a:p>
            <a:r>
              <a:rPr kumimoji="1" lang="ja-JP" altLang="en-US" sz="5400" b="1" dirty="0">
                <a:latin typeface="BIZ UDGothic" panose="020B0400000000000000" pitchFamily="49" charset="-128"/>
                <a:ea typeface="BIZ UDGothic" panose="020B0400000000000000" pitchFamily="49" charset="-128"/>
              </a:rPr>
              <a:t>熱中症について</a:t>
            </a:r>
            <a:br>
              <a:rPr kumimoji="1" lang="en-US" altLang="ja-JP" sz="5400" b="1" dirty="0">
                <a:latin typeface="BIZ UDGothic" panose="020B0400000000000000" pitchFamily="49" charset="-128"/>
                <a:ea typeface="BIZ UDGothic" panose="020B0400000000000000" pitchFamily="49" charset="-128"/>
              </a:rPr>
            </a:br>
            <a:r>
              <a:rPr lang="ja-JP" altLang="en-US" sz="4400" dirty="0">
                <a:latin typeface="BIZ UDGothic" panose="020B0400000000000000" pitchFamily="49" charset="-128"/>
                <a:ea typeface="BIZ UDGothic" panose="020B0400000000000000" pitchFamily="49" charset="-128"/>
              </a:rPr>
              <a:t>～</a:t>
            </a:r>
            <a:r>
              <a:rPr kumimoji="1" lang="ja-JP" altLang="en-US" sz="4400" b="1" dirty="0">
                <a:latin typeface="BIZ UDGothic" panose="020B0400000000000000" pitchFamily="49" charset="-128"/>
                <a:ea typeface="BIZ UDGothic" panose="020B0400000000000000" pitchFamily="49" charset="-128"/>
              </a:rPr>
              <a:t>剣道を行う人が知っておくべきこと～</a:t>
            </a:r>
          </a:p>
        </p:txBody>
      </p:sp>
      <p:sp>
        <p:nvSpPr>
          <p:cNvPr id="6" name="字幕 5">
            <a:extLst>
              <a:ext uri="{FF2B5EF4-FFF2-40B4-BE49-F238E27FC236}">
                <a16:creationId xmlns:a16="http://schemas.microsoft.com/office/drawing/2014/main" id="{DD576FAB-9A4B-DEBB-F70F-FE28B369529D}"/>
              </a:ext>
            </a:extLst>
          </p:cNvPr>
          <p:cNvSpPr>
            <a:spLocks noGrp="1"/>
          </p:cNvSpPr>
          <p:nvPr>
            <p:ph type="subTitle" idx="1"/>
          </p:nvPr>
        </p:nvSpPr>
        <p:spPr>
          <a:xfrm>
            <a:off x="1524000" y="3814873"/>
            <a:ext cx="9144000" cy="1655762"/>
          </a:xfrm>
        </p:spPr>
        <p:txBody>
          <a:bodyPr/>
          <a:lstStyle/>
          <a:p>
            <a:r>
              <a:rPr lang="en-US" altLang="ja-JP" dirty="0">
                <a:latin typeface="BIZ UDGothic" panose="020B0400000000000000" pitchFamily="49" charset="-128"/>
                <a:ea typeface="BIZ UDGothic" panose="020B0400000000000000" pitchFamily="49" charset="-128"/>
              </a:rPr>
              <a:t>(</a:t>
            </a:r>
            <a:r>
              <a:rPr lang="ja-JP" altLang="en-US">
                <a:latin typeface="BIZ UDGothic" panose="020B0400000000000000" pitchFamily="49" charset="-128"/>
                <a:ea typeface="BIZ UDGothic" panose="020B0400000000000000" pitchFamily="49" charset="-128"/>
              </a:rPr>
              <a:t>公財</a:t>
            </a:r>
            <a:r>
              <a:rPr lang="en-US" altLang="ja-JP" dirty="0">
                <a:latin typeface="BIZ UDGothic" panose="020B0400000000000000" pitchFamily="49" charset="-128"/>
                <a:ea typeface="BIZ UDGothic" panose="020B0400000000000000" pitchFamily="49" charset="-128"/>
              </a:rPr>
              <a:t>)</a:t>
            </a:r>
            <a:r>
              <a:rPr lang="ja-JP" altLang="en-US">
                <a:latin typeface="BIZ UDGothic" panose="020B0400000000000000" pitchFamily="49" charset="-128"/>
                <a:ea typeface="BIZ UDGothic" panose="020B0400000000000000" pitchFamily="49" charset="-128"/>
              </a:rPr>
              <a:t>全日本剣道連盟 医</a:t>
            </a:r>
            <a:r>
              <a:rPr lang="ja-JP" altLang="en-US" dirty="0">
                <a:latin typeface="BIZ UDGothic" panose="020B0400000000000000" pitchFamily="49" charset="-128"/>
                <a:ea typeface="BIZ UDGothic" panose="020B0400000000000000" pitchFamily="49" charset="-128"/>
              </a:rPr>
              <a:t>・</a:t>
            </a:r>
            <a:r>
              <a:rPr lang="ja-JP" altLang="en-US">
                <a:latin typeface="BIZ UDGothic" panose="020B0400000000000000" pitchFamily="49" charset="-128"/>
                <a:ea typeface="BIZ UDGothic" panose="020B0400000000000000" pitchFamily="49" charset="-128"/>
              </a:rPr>
              <a:t>科学委員会</a:t>
            </a:r>
            <a:endParaRPr lang="en-US" altLang="ja-JP" dirty="0">
              <a:latin typeface="BIZ UDGothic" panose="020B0400000000000000" pitchFamily="49" charset="-128"/>
              <a:ea typeface="BIZ UDGothic" panose="020B0400000000000000" pitchFamily="49" charset="-128"/>
            </a:endParaRPr>
          </a:p>
          <a:p>
            <a:r>
              <a:rPr lang="en-US" altLang="ja-JP" dirty="0">
                <a:latin typeface="BIZ UDGothic" panose="020B0400000000000000" pitchFamily="49" charset="-128"/>
                <a:ea typeface="BIZ UDGothic" panose="020B0400000000000000" pitchFamily="49" charset="-128"/>
              </a:rPr>
              <a:t>2025</a:t>
            </a:r>
            <a:r>
              <a:rPr lang="ja-JP" altLang="en-US">
                <a:latin typeface="BIZ UDGothic" panose="020B0400000000000000" pitchFamily="49" charset="-128"/>
                <a:ea typeface="BIZ UDGothic" panose="020B0400000000000000" pitchFamily="49" charset="-128"/>
              </a:rPr>
              <a:t>年</a:t>
            </a:r>
            <a:r>
              <a:rPr lang="en-GB" altLang="ja-JP" dirty="0">
                <a:latin typeface="BIZ UDGothic" panose="020B0400000000000000" pitchFamily="49" charset="-128"/>
                <a:ea typeface="BIZ UDGothic" panose="020B0400000000000000" pitchFamily="49" charset="-128"/>
              </a:rPr>
              <a:t>4</a:t>
            </a:r>
            <a:r>
              <a:rPr lang="ja-JP" altLang="en-US">
                <a:latin typeface="BIZ UDGothic" panose="020B0400000000000000" pitchFamily="49" charset="-128"/>
                <a:ea typeface="BIZ UDGothic" panose="020B0400000000000000" pitchFamily="49" charset="-128"/>
              </a:rPr>
              <a:t>月版</a:t>
            </a:r>
            <a:endParaRPr lang="ja-JP" altLang="en-US" dirty="0">
              <a:latin typeface="BIZ UDGothic" panose="020B0400000000000000" pitchFamily="49" charset="-128"/>
              <a:ea typeface="BIZ UDGothic" panose="020B0400000000000000" pitchFamily="49" charset="-128"/>
            </a:endParaRPr>
          </a:p>
        </p:txBody>
      </p:sp>
      <p:pic>
        <p:nvPicPr>
          <p:cNvPr id="5" name="図 4" descr="背景パターン&#10;&#10;中程度の精度で自動的に生成された説明">
            <a:extLst>
              <a:ext uri="{FF2B5EF4-FFF2-40B4-BE49-F238E27FC236}">
                <a16:creationId xmlns:a16="http://schemas.microsoft.com/office/drawing/2014/main" id="{95A7958B-16DD-DADA-848E-6DA8F0A2F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323" y="4835524"/>
            <a:ext cx="1316063" cy="1800225"/>
          </a:xfrm>
          <a:prstGeom prst="rect">
            <a:avLst/>
          </a:prstGeom>
        </p:spPr>
      </p:pic>
    </p:spTree>
    <p:extLst>
      <p:ext uri="{BB962C8B-B14F-4D97-AF65-F5344CB8AC3E}">
        <p14:creationId xmlns:p14="http://schemas.microsoft.com/office/powerpoint/2010/main" val="1680014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886CB263-764B-A9C5-2383-69E11DB042B5}"/>
              </a:ext>
            </a:extLst>
          </p:cNvPr>
          <p:cNvSpPr txBox="1">
            <a:spLocks/>
          </p:cNvSpPr>
          <p:nvPr/>
        </p:nvSpPr>
        <p:spPr>
          <a:xfrm>
            <a:off x="813180" y="1597525"/>
            <a:ext cx="10515600" cy="13470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sz="3200" dirty="0">
                <a:latin typeface="BIZ UDGothic" panose="020B0400000000000000" pitchFamily="49" charset="-128"/>
                <a:ea typeface="BIZ UDGothic" panose="020B0400000000000000" pitchFamily="49" charset="-128"/>
              </a:rPr>
              <a:t>①　同じ気温でも、</a:t>
            </a:r>
            <a:r>
              <a:rPr lang="ja-JP" altLang="en-US" sz="3200" u="sng" dirty="0">
                <a:latin typeface="BIZ UDGothic" panose="020B0400000000000000" pitchFamily="49" charset="-128"/>
                <a:ea typeface="BIZ UDGothic" panose="020B0400000000000000" pitchFamily="49" charset="-128"/>
              </a:rPr>
              <a:t>湿度が高いと</a:t>
            </a:r>
            <a:r>
              <a:rPr lang="ja-JP" altLang="en-US" sz="3200" dirty="0">
                <a:latin typeface="BIZ UDGothic" panose="020B0400000000000000" pitchFamily="49" charset="-128"/>
                <a:ea typeface="BIZ UDGothic" panose="020B0400000000000000" pitchFamily="49" charset="-128"/>
              </a:rPr>
              <a:t>熱中症になりやすい</a:t>
            </a:r>
            <a:endParaRPr lang="en-US" altLang="ja-JP" sz="3200" dirty="0">
              <a:latin typeface="BIZ UDGothic" panose="020B0400000000000000" pitchFamily="49" charset="-128"/>
              <a:ea typeface="BIZ UDGothic" panose="020B0400000000000000" pitchFamily="49" charset="-128"/>
            </a:endParaRPr>
          </a:p>
          <a:p>
            <a:pPr marL="0" indent="0">
              <a:lnSpc>
                <a:spcPct val="100000"/>
              </a:lnSpc>
              <a:buFont typeface="Arial" panose="020B0604020202020204" pitchFamily="34" charset="0"/>
              <a:buNone/>
            </a:pPr>
            <a:r>
              <a:rPr lang="en-US" altLang="ja-JP" sz="3200" dirty="0">
                <a:latin typeface="BIZ UDGothic" panose="020B0400000000000000" pitchFamily="49" charset="-128"/>
                <a:ea typeface="BIZ UDGothic" panose="020B0400000000000000" pitchFamily="49" charset="-128"/>
              </a:rPr>
              <a:t>	</a:t>
            </a:r>
            <a:endParaRPr lang="en-US" altLang="ja-JP" sz="3200" dirty="0">
              <a:solidFill>
                <a:schemeClr val="accent2">
                  <a:lumMod val="50000"/>
                </a:schemeClr>
              </a:solidFill>
              <a:latin typeface="BIZ UDGothic" panose="020B0400000000000000" pitchFamily="49" charset="-128"/>
              <a:ea typeface="BIZ UDGothic" panose="020B0400000000000000" pitchFamily="49" charset="-128"/>
            </a:endParaRPr>
          </a:p>
        </p:txBody>
      </p:sp>
      <p:sp>
        <p:nvSpPr>
          <p:cNvPr id="2" name="タイトル 1">
            <a:extLst>
              <a:ext uri="{FF2B5EF4-FFF2-40B4-BE49-F238E27FC236}">
                <a16:creationId xmlns:a16="http://schemas.microsoft.com/office/drawing/2014/main" id="{8AB79892-0DA9-DA01-10CC-580204871C43}"/>
              </a:ext>
            </a:extLst>
          </p:cNvPr>
          <p:cNvSpPr>
            <a:spLocks noGrp="1"/>
          </p:cNvSpPr>
          <p:nvPr>
            <p:ph type="title"/>
          </p:nvPr>
        </p:nvSpPr>
        <p:spPr>
          <a:xfrm>
            <a:off x="0" y="-873"/>
            <a:ext cx="12192000" cy="1080000"/>
          </a:xfrm>
          <a:solidFill>
            <a:schemeClr val="bg1">
              <a:lumMod val="95000"/>
            </a:schemeClr>
          </a:solidFill>
        </p:spPr>
        <p:txBody>
          <a:bodyPr>
            <a:normAutofit/>
          </a:bodyPr>
          <a:lstStyle/>
          <a:p>
            <a:pPr algn="ctr"/>
            <a:r>
              <a:rPr lang="ja-JP" altLang="en-US" sz="5400" dirty="0">
                <a:latin typeface="BIZ UDGothic" panose="020B0400000000000000" pitchFamily="49" charset="-128"/>
                <a:ea typeface="BIZ UDGothic" panose="020B0400000000000000" pitchFamily="49" charset="-128"/>
              </a:rPr>
              <a:t>１．</a:t>
            </a:r>
            <a:r>
              <a:rPr kumimoji="1" lang="ja-JP" altLang="en-US" sz="5400" dirty="0">
                <a:latin typeface="BIZ UDGothic" panose="020B0400000000000000" pitchFamily="49" charset="-128"/>
                <a:ea typeface="BIZ UDGothic" panose="020B0400000000000000" pitchFamily="49" charset="-128"/>
              </a:rPr>
              <a:t>気温</a:t>
            </a:r>
            <a:r>
              <a:rPr lang="ja-JP" altLang="en-US" sz="5400" dirty="0">
                <a:latin typeface="BIZ UDGothic" panose="020B0400000000000000" pitchFamily="49" charset="-128"/>
                <a:ea typeface="BIZ UDGothic" panose="020B0400000000000000" pitchFamily="49" charset="-128"/>
              </a:rPr>
              <a:t>や湿度への対応</a:t>
            </a:r>
            <a:endParaRPr kumimoji="1" lang="ja-JP" altLang="en-US" sz="5400" dirty="0">
              <a:latin typeface="BIZ UDGothic" panose="020B0400000000000000" pitchFamily="49" charset="-128"/>
              <a:ea typeface="BIZ UDGothic" panose="020B0400000000000000" pitchFamily="49" charset="-128"/>
            </a:endParaRPr>
          </a:p>
        </p:txBody>
      </p:sp>
      <p:sp>
        <p:nvSpPr>
          <p:cNvPr id="4" name="四角形: 角を丸くする 3">
            <a:extLst>
              <a:ext uri="{FF2B5EF4-FFF2-40B4-BE49-F238E27FC236}">
                <a16:creationId xmlns:a16="http://schemas.microsoft.com/office/drawing/2014/main" id="{E8877BCD-36D9-F2D9-8869-0813304CDA71}"/>
              </a:ext>
            </a:extLst>
          </p:cNvPr>
          <p:cNvSpPr/>
          <p:nvPr/>
        </p:nvSpPr>
        <p:spPr>
          <a:xfrm>
            <a:off x="2329883" y="4734323"/>
            <a:ext cx="7807233" cy="661851"/>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lang="ja-JP" altLang="en-US" sz="3200" b="1" dirty="0">
                <a:solidFill>
                  <a:schemeClr val="tx1"/>
                </a:solidFill>
                <a:latin typeface="BIZ UDGothic" panose="020B0400000000000000" pitchFamily="49" charset="-128"/>
                <a:ea typeface="BIZ UDGothic" panose="020B0400000000000000" pitchFamily="49" charset="-128"/>
              </a:rPr>
              <a:t>４月下旬～６月の熱中症に注意</a:t>
            </a:r>
            <a:endParaRPr lang="en-US" altLang="ja-JP" sz="3200" b="1" dirty="0">
              <a:solidFill>
                <a:schemeClr val="tx1"/>
              </a:solidFill>
              <a:latin typeface="BIZ UDGothic" panose="020B0400000000000000" pitchFamily="49" charset="-128"/>
              <a:ea typeface="BIZ UDGothic" panose="020B0400000000000000" pitchFamily="49" charset="-128"/>
            </a:endParaRPr>
          </a:p>
        </p:txBody>
      </p:sp>
      <p:sp>
        <p:nvSpPr>
          <p:cNvPr id="5" name="四角形: 角を丸くする 4">
            <a:extLst>
              <a:ext uri="{FF2B5EF4-FFF2-40B4-BE49-F238E27FC236}">
                <a16:creationId xmlns:a16="http://schemas.microsoft.com/office/drawing/2014/main" id="{46ED0EC8-AE6E-E750-DBA7-8B45C2A6473A}"/>
              </a:ext>
            </a:extLst>
          </p:cNvPr>
          <p:cNvSpPr/>
          <p:nvPr/>
        </p:nvSpPr>
        <p:spPr>
          <a:xfrm>
            <a:off x="2329883" y="2584787"/>
            <a:ext cx="7807234" cy="661851"/>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kumimoji="1" lang="ja-JP" altLang="en-US" sz="3200" b="1" dirty="0">
                <a:solidFill>
                  <a:schemeClr val="tx1"/>
                </a:solidFill>
                <a:latin typeface="BIZ UDGothic" panose="020B0400000000000000" pitchFamily="49" charset="-128"/>
                <a:ea typeface="BIZ UDGothic" panose="020B0400000000000000" pitchFamily="49" charset="-128"/>
              </a:rPr>
              <a:t>雨やくもりの日の熱中症に注意</a:t>
            </a:r>
            <a:endParaRPr lang="en-US" altLang="ja-JP" sz="3200" b="1" dirty="0">
              <a:solidFill>
                <a:schemeClr val="tx1"/>
              </a:solidFill>
              <a:latin typeface="BIZ UDGothic" panose="020B0400000000000000" pitchFamily="49" charset="-128"/>
              <a:ea typeface="BIZ UDGothic" panose="020B0400000000000000" pitchFamily="49" charset="-128"/>
            </a:endParaRPr>
          </a:p>
        </p:txBody>
      </p:sp>
      <p:pic>
        <p:nvPicPr>
          <p:cNvPr id="6" name="Picture 2" descr="温度計のイラスト | かわいいフリー素材集 いらすとや">
            <a:extLst>
              <a:ext uri="{FF2B5EF4-FFF2-40B4-BE49-F238E27FC236}">
                <a16:creationId xmlns:a16="http://schemas.microsoft.com/office/drawing/2014/main" id="{F1984D04-8B7E-8D54-CA76-F5E5B561BE7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205213" y="4253550"/>
            <a:ext cx="1774567" cy="1853513"/>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E202D878-9501-E55E-03A9-0DF8BECC35D8}"/>
              </a:ext>
            </a:extLst>
          </p:cNvPr>
          <p:cNvPicPr>
            <a:picLocks noChangeAspect="1"/>
          </p:cNvPicPr>
          <p:nvPr/>
        </p:nvPicPr>
        <p:blipFill>
          <a:blip r:embed="rId3"/>
          <a:stretch>
            <a:fillRect/>
          </a:stretch>
        </p:blipFill>
        <p:spPr>
          <a:xfrm rot="20340549">
            <a:off x="9353012" y="4360142"/>
            <a:ext cx="1574573" cy="1212421"/>
          </a:xfrm>
          <a:prstGeom prst="rect">
            <a:avLst/>
          </a:prstGeom>
        </p:spPr>
      </p:pic>
      <p:pic>
        <p:nvPicPr>
          <p:cNvPr id="2052" name="Picture 4" descr="雨が降る学校の建物のイラスト（背景素材）">
            <a:extLst>
              <a:ext uri="{FF2B5EF4-FFF2-40B4-BE49-F238E27FC236}">
                <a16:creationId xmlns:a16="http://schemas.microsoft.com/office/drawing/2014/main" id="{85E1FD99-9891-B1E0-3F00-89262ADC92C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263049" y="2151125"/>
            <a:ext cx="1613911" cy="1613911"/>
          </a:xfrm>
          <a:prstGeom prst="rect">
            <a:avLst/>
          </a:prstGeom>
          <a:noFill/>
          <a:extLst>
            <a:ext uri="{909E8E84-426E-40DD-AFC4-6F175D3DCCD1}">
              <a14:hiddenFill xmlns:a14="http://schemas.microsoft.com/office/drawing/2010/main">
                <a:solidFill>
                  <a:srgbClr val="FFFFFF"/>
                </a:solidFill>
              </a14:hiddenFill>
            </a:ext>
          </a:extLst>
        </p:spPr>
      </p:pic>
      <p:sp>
        <p:nvSpPr>
          <p:cNvPr id="10" name="矢印: 右 9">
            <a:extLst>
              <a:ext uri="{FF2B5EF4-FFF2-40B4-BE49-F238E27FC236}">
                <a16:creationId xmlns:a16="http://schemas.microsoft.com/office/drawing/2014/main" id="{1E9AB6A8-ADF3-A615-49CD-33A569D200C9}"/>
              </a:ext>
            </a:extLst>
          </p:cNvPr>
          <p:cNvSpPr/>
          <p:nvPr/>
        </p:nvSpPr>
        <p:spPr>
          <a:xfrm>
            <a:off x="1973598" y="2776112"/>
            <a:ext cx="356285" cy="362700"/>
          </a:xfrm>
          <a:prstGeom prst="righ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BIZ UDGothic" panose="020B0400000000000000" pitchFamily="49" charset="-128"/>
              <a:ea typeface="BIZ UDGothic" panose="020B0400000000000000" pitchFamily="49" charset="-128"/>
            </a:endParaRPr>
          </a:p>
        </p:txBody>
      </p:sp>
      <p:sp>
        <p:nvSpPr>
          <p:cNvPr id="11" name="矢印: 右 10">
            <a:extLst>
              <a:ext uri="{FF2B5EF4-FFF2-40B4-BE49-F238E27FC236}">
                <a16:creationId xmlns:a16="http://schemas.microsoft.com/office/drawing/2014/main" id="{92E8C6AA-0F05-B399-CE50-E374FE821A43}"/>
              </a:ext>
            </a:extLst>
          </p:cNvPr>
          <p:cNvSpPr/>
          <p:nvPr/>
        </p:nvSpPr>
        <p:spPr>
          <a:xfrm>
            <a:off x="1973598" y="4903943"/>
            <a:ext cx="356285" cy="362700"/>
          </a:xfrm>
          <a:prstGeom prst="righ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BIZ UDGothic" panose="020B0400000000000000" pitchFamily="49" charset="-128"/>
              <a:ea typeface="BIZ UDGothic" panose="020B0400000000000000" pitchFamily="49" charset="-128"/>
            </a:endParaRPr>
          </a:p>
        </p:txBody>
      </p:sp>
      <p:sp>
        <p:nvSpPr>
          <p:cNvPr id="12" name="スライド番号プレースホルダー 7">
            <a:extLst>
              <a:ext uri="{FF2B5EF4-FFF2-40B4-BE49-F238E27FC236}">
                <a16:creationId xmlns:a16="http://schemas.microsoft.com/office/drawing/2014/main" id="{E32D3FA3-1784-91DC-075E-85BA43FA242E}"/>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10</a:t>
            </a:fld>
            <a:endParaRPr kumimoji="1" lang="ja-JP" altLang="en-US" dirty="0">
              <a:latin typeface="BIZ UDGothic" panose="020B0400000000000000" pitchFamily="49" charset="-128"/>
              <a:ea typeface="BIZ UDGothic" panose="020B0400000000000000" pitchFamily="49" charset="-128"/>
            </a:endParaRPr>
          </a:p>
        </p:txBody>
      </p:sp>
      <p:sp>
        <p:nvSpPr>
          <p:cNvPr id="3" name="コンテンツ プレースホルダー 2">
            <a:extLst>
              <a:ext uri="{FF2B5EF4-FFF2-40B4-BE49-F238E27FC236}">
                <a16:creationId xmlns:a16="http://schemas.microsoft.com/office/drawing/2014/main" id="{123F4B5B-3F83-9261-C687-8F3A7A7AE466}"/>
              </a:ext>
            </a:extLst>
          </p:cNvPr>
          <p:cNvSpPr>
            <a:spLocks noGrp="1"/>
          </p:cNvSpPr>
          <p:nvPr>
            <p:ph idx="1"/>
          </p:nvPr>
        </p:nvSpPr>
        <p:spPr>
          <a:xfrm>
            <a:off x="813180" y="3913893"/>
            <a:ext cx="10515600" cy="1347081"/>
          </a:xfrm>
        </p:spPr>
        <p:txBody>
          <a:bodyPr>
            <a:normAutofit/>
          </a:bodyPr>
          <a:lstStyle/>
          <a:p>
            <a:pPr marL="0" indent="0">
              <a:lnSpc>
                <a:spcPct val="100000"/>
              </a:lnSpc>
              <a:buNone/>
            </a:pPr>
            <a:r>
              <a:rPr kumimoji="1" lang="ja-JP" altLang="en-US" sz="3200" dirty="0">
                <a:latin typeface="BIZ UDGothic" panose="020B0400000000000000" pitchFamily="49" charset="-128"/>
                <a:ea typeface="BIZ UDGothic" panose="020B0400000000000000" pitchFamily="49" charset="-128"/>
              </a:rPr>
              <a:t>②　同じ気温でも、</a:t>
            </a:r>
            <a:r>
              <a:rPr kumimoji="1" lang="ja-JP" altLang="en-US" sz="3200" u="sng" dirty="0">
                <a:latin typeface="BIZ UDGothic" panose="020B0400000000000000" pitchFamily="49" charset="-128"/>
                <a:ea typeface="BIZ UDGothic" panose="020B0400000000000000" pitchFamily="49" charset="-128"/>
              </a:rPr>
              <a:t>急に上がると</a:t>
            </a:r>
            <a:r>
              <a:rPr kumimoji="1" lang="ja-JP" altLang="en-US" sz="3200" dirty="0">
                <a:latin typeface="BIZ UDGothic" panose="020B0400000000000000" pitchFamily="49" charset="-128"/>
                <a:ea typeface="BIZ UDGothic" panose="020B0400000000000000" pitchFamily="49" charset="-128"/>
              </a:rPr>
              <a:t>熱中症になりやすい</a:t>
            </a:r>
            <a:endParaRPr kumimoji="1" lang="en-US" altLang="ja-JP" sz="3200" dirty="0">
              <a:latin typeface="BIZ UDGothic" panose="020B0400000000000000" pitchFamily="49" charset="-128"/>
              <a:ea typeface="BIZ UDGothic" panose="020B0400000000000000" pitchFamily="49" charset="-128"/>
            </a:endParaRPr>
          </a:p>
          <a:p>
            <a:pPr marL="0" indent="0">
              <a:lnSpc>
                <a:spcPct val="100000"/>
              </a:lnSpc>
              <a:buNone/>
            </a:pPr>
            <a:r>
              <a:rPr lang="en-US" altLang="ja-JP" sz="3200" dirty="0">
                <a:latin typeface="BIZ UDGothic" panose="020B0400000000000000" pitchFamily="49" charset="-128"/>
                <a:ea typeface="BIZ UDGothic" panose="020B0400000000000000" pitchFamily="49" charset="-128"/>
              </a:rPr>
              <a:t>	</a:t>
            </a:r>
            <a:r>
              <a:rPr lang="ja-JP" altLang="en-US" sz="3200" dirty="0">
                <a:latin typeface="BIZ UDGothic" panose="020B0400000000000000" pitchFamily="49" charset="-128"/>
                <a:ea typeface="BIZ UDGothic" panose="020B0400000000000000" pitchFamily="49" charset="-128"/>
              </a:rPr>
              <a:t>　</a:t>
            </a:r>
            <a:r>
              <a:rPr lang="en-US" altLang="ja-JP" sz="3200" dirty="0">
                <a:solidFill>
                  <a:schemeClr val="accent2">
                    <a:lumMod val="50000"/>
                  </a:schemeClr>
                </a:solidFill>
                <a:latin typeface="BIZ UDGothic" panose="020B0400000000000000" pitchFamily="49" charset="-128"/>
                <a:ea typeface="BIZ UDGothic" panose="020B0400000000000000" pitchFamily="49" charset="-128"/>
              </a:rPr>
              <a:t>	</a:t>
            </a:r>
            <a:r>
              <a:rPr kumimoji="1" lang="ja-JP" altLang="en-US" sz="3200" dirty="0">
                <a:latin typeface="BIZ UDGothic" panose="020B0400000000000000" pitchFamily="49" charset="-128"/>
                <a:ea typeface="BIZ UDGothic" panose="020B0400000000000000" pitchFamily="49" charset="-128"/>
              </a:rPr>
              <a:t>　</a:t>
            </a:r>
          </a:p>
        </p:txBody>
      </p:sp>
    </p:spTree>
    <p:extLst>
      <p:ext uri="{BB962C8B-B14F-4D97-AF65-F5344CB8AC3E}">
        <p14:creationId xmlns:p14="http://schemas.microsoft.com/office/powerpoint/2010/main" val="717845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2816DA0B-51F1-DB15-C971-F593F902768B}"/>
              </a:ext>
            </a:extLst>
          </p:cNvPr>
          <p:cNvSpPr/>
          <p:nvPr/>
        </p:nvSpPr>
        <p:spPr>
          <a:xfrm>
            <a:off x="779927" y="1383481"/>
            <a:ext cx="10663136" cy="714601"/>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kumimoji="1" lang="ja-JP" altLang="en-US" sz="3200" b="1">
                <a:solidFill>
                  <a:schemeClr val="tx1"/>
                </a:solidFill>
                <a:latin typeface="BIZ UDGothic" panose="020B0400000000000000" pitchFamily="49" charset="-128"/>
                <a:ea typeface="BIZ UDGothic" panose="020B0400000000000000" pitchFamily="49" charset="-128"/>
              </a:rPr>
              <a:t>ＷＢＧＴ計</a:t>
            </a:r>
            <a:r>
              <a:rPr kumimoji="1" lang="ja-JP" altLang="en-US" sz="2800" dirty="0">
                <a:solidFill>
                  <a:schemeClr val="tx1"/>
                </a:solidFill>
                <a:latin typeface="BIZ UDGothic" panose="020B0400000000000000" pitchFamily="49" charset="-128"/>
                <a:ea typeface="BIZ UDGothic" panose="020B0400000000000000" pitchFamily="49" charset="-128"/>
              </a:rPr>
              <a:t>が便利！</a:t>
            </a:r>
          </a:p>
        </p:txBody>
      </p:sp>
      <p:sp>
        <p:nvSpPr>
          <p:cNvPr id="11" name="正方形/長方形 10">
            <a:extLst>
              <a:ext uri="{FF2B5EF4-FFF2-40B4-BE49-F238E27FC236}">
                <a16:creationId xmlns:a16="http://schemas.microsoft.com/office/drawing/2014/main" id="{A64D1916-8366-EE77-1508-E9930EABF9D0}"/>
              </a:ext>
            </a:extLst>
          </p:cNvPr>
          <p:cNvSpPr/>
          <p:nvPr/>
        </p:nvSpPr>
        <p:spPr>
          <a:xfrm>
            <a:off x="8818843" y="6318217"/>
            <a:ext cx="2624220" cy="25277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sp>
        <p:nvSpPr>
          <p:cNvPr id="2" name="タイトル 1">
            <a:extLst>
              <a:ext uri="{FF2B5EF4-FFF2-40B4-BE49-F238E27FC236}">
                <a16:creationId xmlns:a16="http://schemas.microsoft.com/office/drawing/2014/main" id="{12E4CD0C-4AA3-4AA0-2BA3-F3035E8E5162}"/>
              </a:ext>
            </a:extLst>
          </p:cNvPr>
          <p:cNvSpPr>
            <a:spLocks noGrp="1"/>
          </p:cNvSpPr>
          <p:nvPr>
            <p:ph type="title"/>
          </p:nvPr>
        </p:nvSpPr>
        <p:spPr>
          <a:xfrm>
            <a:off x="0" y="19197"/>
            <a:ext cx="12192000" cy="1080000"/>
          </a:xfrm>
          <a:solidFill>
            <a:schemeClr val="bg1">
              <a:lumMod val="95000"/>
            </a:schemeClr>
          </a:solidFill>
        </p:spPr>
        <p:txBody>
          <a:bodyPr>
            <a:normAutofit/>
          </a:bodyPr>
          <a:lstStyle/>
          <a:p>
            <a:pPr algn="ctr"/>
            <a:r>
              <a:rPr lang="ja-JP" altLang="en-US" sz="5400" dirty="0">
                <a:latin typeface="BIZ UDGothic" panose="020B0400000000000000" pitchFamily="49" charset="-128"/>
                <a:ea typeface="BIZ UDGothic" panose="020B0400000000000000" pitchFamily="49" charset="-128"/>
              </a:rPr>
              <a:t>気温と湿度を把握するには</a:t>
            </a:r>
            <a:endParaRPr kumimoji="1" lang="ja-JP" altLang="en-US" sz="5400" dirty="0">
              <a:latin typeface="BIZ UDGothic" panose="020B0400000000000000" pitchFamily="49" charset="-128"/>
              <a:ea typeface="BIZ UDGothic" panose="020B0400000000000000" pitchFamily="49" charset="-128"/>
            </a:endParaRPr>
          </a:p>
        </p:txBody>
      </p:sp>
      <p:sp>
        <p:nvSpPr>
          <p:cNvPr id="4" name="コンテンツ プレースホルダー 2">
            <a:extLst>
              <a:ext uri="{FF2B5EF4-FFF2-40B4-BE49-F238E27FC236}">
                <a16:creationId xmlns:a16="http://schemas.microsoft.com/office/drawing/2014/main" id="{42F6F6DA-C495-FF2E-AA91-6602AE89CADD}"/>
              </a:ext>
            </a:extLst>
          </p:cNvPr>
          <p:cNvSpPr txBox="1">
            <a:spLocks/>
          </p:cNvSpPr>
          <p:nvPr/>
        </p:nvSpPr>
        <p:spPr>
          <a:xfrm>
            <a:off x="779927" y="2289672"/>
            <a:ext cx="10663136" cy="1741714"/>
          </a:xfrm>
          <a:prstGeom prst="rect">
            <a:avLst/>
          </a:prstGeom>
          <a:ln w="19050">
            <a:solidFill>
              <a:schemeClr val="tx1"/>
            </a:solidFill>
            <a:prstDash val="dash"/>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ja-JP" altLang="en-US" b="1" dirty="0">
                <a:latin typeface="BIZ UDGothic" panose="020B0400000000000000" pitchFamily="49" charset="-128"/>
                <a:ea typeface="BIZ UDGothic" panose="020B0400000000000000" pitchFamily="49" charset="-128"/>
              </a:rPr>
              <a:t>ＷＢＧＴとは</a:t>
            </a:r>
            <a:endParaRPr lang="en-US" altLang="ja-JP" b="1" dirty="0">
              <a:latin typeface="BIZ UDGothic" panose="020B0400000000000000" pitchFamily="49" charset="-128"/>
              <a:ea typeface="BIZ UDGothic" panose="020B0400000000000000" pitchFamily="49" charset="-128"/>
            </a:endParaRPr>
          </a:p>
          <a:p>
            <a:pPr marL="0" indent="0" algn="just">
              <a:lnSpc>
                <a:spcPct val="100000"/>
              </a:lnSpc>
              <a:buNone/>
            </a:pPr>
            <a:r>
              <a:rPr lang="ja-JP" altLang="en-US" b="0" i="0" dirty="0">
                <a:effectLst/>
                <a:latin typeface="BIZ UDGothic" panose="020B0400000000000000" pitchFamily="49" charset="-128"/>
                <a:ea typeface="BIZ UDGothic" panose="020B0400000000000000" pitchFamily="49" charset="-128"/>
              </a:rPr>
              <a:t>人の熱バランスに影響の大きい３つの要素を入れた、温度の指標</a:t>
            </a:r>
            <a:endParaRPr lang="en-US" altLang="ja-JP" b="0" i="0" dirty="0">
              <a:effectLst/>
              <a:latin typeface="BIZ UDGothic" panose="020B0400000000000000" pitchFamily="49" charset="-128"/>
              <a:ea typeface="BIZ UDGothic" panose="020B0400000000000000" pitchFamily="49" charset="-128"/>
            </a:endParaRPr>
          </a:p>
          <a:p>
            <a:pPr marL="0" indent="0" algn="just">
              <a:lnSpc>
                <a:spcPct val="100000"/>
              </a:lnSpc>
              <a:buNone/>
            </a:pPr>
            <a:r>
              <a:rPr lang="en-US" altLang="ja-JP" sz="3200" b="1" dirty="0">
                <a:latin typeface="BIZ UDGothic" panose="020B0400000000000000" pitchFamily="49" charset="-128"/>
                <a:ea typeface="BIZ UDGothic" panose="020B0400000000000000" pitchFamily="49" charset="-128"/>
              </a:rPr>
              <a:t>	</a:t>
            </a:r>
            <a:r>
              <a:rPr lang="ja-JP" altLang="en-US" sz="3200" b="1" dirty="0">
                <a:latin typeface="BIZ UDGothic" panose="020B0400000000000000" pitchFamily="49" charset="-128"/>
                <a:ea typeface="BIZ UDGothic" panose="020B0400000000000000" pitchFamily="49" charset="-128"/>
              </a:rPr>
              <a:t>➡単なる温度計よりも熱中症予測に有用</a:t>
            </a:r>
            <a:endParaRPr lang="ja-JP" altLang="en-US" sz="3200" b="1" i="0" dirty="0">
              <a:effectLst/>
              <a:latin typeface="BIZ UDGothic" panose="020B0400000000000000" pitchFamily="49" charset="-128"/>
              <a:ea typeface="BIZ UDGothic" panose="020B0400000000000000" pitchFamily="49" charset="-128"/>
            </a:endParaRPr>
          </a:p>
        </p:txBody>
      </p:sp>
      <p:sp>
        <p:nvSpPr>
          <p:cNvPr id="5" name="四角形: 角を丸くする 4">
            <a:extLst>
              <a:ext uri="{FF2B5EF4-FFF2-40B4-BE49-F238E27FC236}">
                <a16:creationId xmlns:a16="http://schemas.microsoft.com/office/drawing/2014/main" id="{F91E373B-7283-2401-7D28-66CCD09574EF}"/>
              </a:ext>
            </a:extLst>
          </p:cNvPr>
          <p:cNvSpPr/>
          <p:nvPr/>
        </p:nvSpPr>
        <p:spPr>
          <a:xfrm>
            <a:off x="4604660" y="4305902"/>
            <a:ext cx="3298371" cy="705394"/>
          </a:xfrm>
          <a:prstGeom prst="roundRect">
            <a:avLst/>
          </a:prstGeom>
          <a:ln>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800" dirty="0">
                <a:solidFill>
                  <a:schemeClr val="accent2">
                    <a:lumMod val="50000"/>
                  </a:schemeClr>
                </a:solidFill>
                <a:latin typeface="BIZ UDGothic" panose="020B0400000000000000" pitchFamily="49" charset="-128"/>
                <a:ea typeface="BIZ UDGothic" panose="020B0400000000000000" pitchFamily="49" charset="-128"/>
              </a:rPr>
              <a:t>湿度</a:t>
            </a:r>
            <a:endParaRPr kumimoji="1" lang="ja-JP" altLang="en-US" sz="2800" dirty="0">
              <a:solidFill>
                <a:schemeClr val="accent2">
                  <a:lumMod val="50000"/>
                </a:schemeClr>
              </a:solidFill>
              <a:latin typeface="BIZ UDGothic" panose="020B0400000000000000" pitchFamily="49" charset="-128"/>
              <a:ea typeface="BIZ UDGothic" panose="020B0400000000000000" pitchFamily="49" charset="-128"/>
            </a:endParaRPr>
          </a:p>
        </p:txBody>
      </p:sp>
      <p:sp>
        <p:nvSpPr>
          <p:cNvPr id="6" name="四角形: 角を丸くする 5">
            <a:extLst>
              <a:ext uri="{FF2B5EF4-FFF2-40B4-BE49-F238E27FC236}">
                <a16:creationId xmlns:a16="http://schemas.microsoft.com/office/drawing/2014/main" id="{95B56A58-40EF-DF0C-8ECB-450BCCA4524F}"/>
              </a:ext>
            </a:extLst>
          </p:cNvPr>
          <p:cNvSpPr/>
          <p:nvPr/>
        </p:nvSpPr>
        <p:spPr>
          <a:xfrm>
            <a:off x="990600" y="4305902"/>
            <a:ext cx="3298371" cy="70539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800" dirty="0">
                <a:solidFill>
                  <a:schemeClr val="accent1">
                    <a:lumMod val="50000"/>
                  </a:schemeClr>
                </a:solidFill>
                <a:latin typeface="BIZ UDGothic" panose="020B0400000000000000" pitchFamily="49" charset="-128"/>
                <a:ea typeface="BIZ UDGothic" panose="020B0400000000000000" pitchFamily="49" charset="-128"/>
              </a:rPr>
              <a:t>気温</a:t>
            </a:r>
            <a:endParaRPr kumimoji="1" lang="ja-JP" altLang="en-US" sz="2800" dirty="0">
              <a:solidFill>
                <a:schemeClr val="accent1">
                  <a:lumMod val="50000"/>
                </a:schemeClr>
              </a:solidFill>
              <a:latin typeface="BIZ UDGothic" panose="020B0400000000000000" pitchFamily="49" charset="-128"/>
              <a:ea typeface="BIZ UDGothic" panose="020B0400000000000000" pitchFamily="49" charset="-128"/>
            </a:endParaRPr>
          </a:p>
        </p:txBody>
      </p:sp>
      <p:sp>
        <p:nvSpPr>
          <p:cNvPr id="7" name="四角形: 角を丸くする 6">
            <a:extLst>
              <a:ext uri="{FF2B5EF4-FFF2-40B4-BE49-F238E27FC236}">
                <a16:creationId xmlns:a16="http://schemas.microsoft.com/office/drawing/2014/main" id="{36D62213-8748-1938-A47F-F3A0006DC0E0}"/>
              </a:ext>
            </a:extLst>
          </p:cNvPr>
          <p:cNvSpPr/>
          <p:nvPr/>
        </p:nvSpPr>
        <p:spPr>
          <a:xfrm>
            <a:off x="8055429" y="4305902"/>
            <a:ext cx="3298371" cy="705394"/>
          </a:xfrm>
          <a:prstGeom prst="roundRect">
            <a:avLst/>
          </a:prstGeom>
          <a:ln>
            <a:solidFill>
              <a:schemeClr val="accent4">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800" dirty="0">
                <a:solidFill>
                  <a:schemeClr val="accent4">
                    <a:lumMod val="50000"/>
                  </a:schemeClr>
                </a:solidFill>
                <a:latin typeface="BIZ UDGothic" panose="020B0400000000000000" pitchFamily="49" charset="-128"/>
                <a:ea typeface="BIZ UDGothic" panose="020B0400000000000000" pitchFamily="49" charset="-128"/>
              </a:rPr>
              <a:t>輻射熱</a:t>
            </a:r>
            <a:r>
              <a:rPr lang="ja-JP" altLang="en-US" sz="2000" spc="-150" dirty="0">
                <a:solidFill>
                  <a:schemeClr val="accent4">
                    <a:lumMod val="50000"/>
                  </a:schemeClr>
                </a:solidFill>
                <a:latin typeface="BIZ UDGothic" panose="020B0400000000000000" pitchFamily="49" charset="-128"/>
                <a:ea typeface="BIZ UDGothic" panose="020B0400000000000000" pitchFamily="49" charset="-128"/>
              </a:rPr>
              <a:t>（ふくしゃねつ）</a:t>
            </a:r>
            <a:endParaRPr kumimoji="1" lang="ja-JP" altLang="en-US" sz="2800" spc="-150" dirty="0">
              <a:solidFill>
                <a:schemeClr val="accent4">
                  <a:lumMod val="50000"/>
                </a:schemeClr>
              </a:solidFill>
              <a:latin typeface="BIZ UDGothic" panose="020B0400000000000000" pitchFamily="49" charset="-128"/>
              <a:ea typeface="BIZ UDGothic" panose="020B0400000000000000" pitchFamily="49" charset="-128"/>
            </a:endParaRPr>
          </a:p>
        </p:txBody>
      </p:sp>
      <p:pic>
        <p:nvPicPr>
          <p:cNvPr id="8" name="Picture 2" descr="温度計のイラスト | かわいいフリー素材集 いらすとや">
            <a:extLst>
              <a:ext uri="{FF2B5EF4-FFF2-40B4-BE49-F238E27FC236}">
                <a16:creationId xmlns:a16="http://schemas.microsoft.com/office/drawing/2014/main" id="{48F19C5A-AF38-B292-9680-B57EA74528C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39785" y="5101420"/>
            <a:ext cx="1164970" cy="121679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メガネが曇った人のイラスト（女性）">
            <a:extLst>
              <a:ext uri="{FF2B5EF4-FFF2-40B4-BE49-F238E27FC236}">
                <a16:creationId xmlns:a16="http://schemas.microsoft.com/office/drawing/2014/main" id="{0BE5D1CD-1027-45FE-CA7B-DD92009DA14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40829" y="5101420"/>
            <a:ext cx="1469571" cy="14695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サングラスをかけた太陽のキャラクター（赤）">
            <a:extLst>
              <a:ext uri="{FF2B5EF4-FFF2-40B4-BE49-F238E27FC236}">
                <a16:creationId xmlns:a16="http://schemas.microsoft.com/office/drawing/2014/main" id="{CD0E3DDF-726B-E721-C3E0-8F626399ECB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91213" y="5011296"/>
            <a:ext cx="1055261" cy="10695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矢印のイラスト「直角」">
            <a:extLst>
              <a:ext uri="{FF2B5EF4-FFF2-40B4-BE49-F238E27FC236}">
                <a16:creationId xmlns:a16="http://schemas.microsoft.com/office/drawing/2014/main" id="{A05D31A4-D09E-6F62-789C-2042C35F06A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2640527">
            <a:off x="9562299" y="5876820"/>
            <a:ext cx="638940" cy="64539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カラフルな矢印のイラスト8">
            <a:extLst>
              <a:ext uri="{FF2B5EF4-FFF2-40B4-BE49-F238E27FC236}">
                <a16:creationId xmlns:a16="http://schemas.microsoft.com/office/drawing/2014/main" id="{63CCEB01-F350-394C-C65F-535891EE40A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12277509">
            <a:off x="9390783" y="5531436"/>
            <a:ext cx="687746" cy="2347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カラフルな矢印のイラスト8">
            <a:extLst>
              <a:ext uri="{FF2B5EF4-FFF2-40B4-BE49-F238E27FC236}">
                <a16:creationId xmlns:a16="http://schemas.microsoft.com/office/drawing/2014/main" id="{934D24FE-5762-35AD-5B46-2CCFF397426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12277509">
            <a:off x="9390783" y="5370828"/>
            <a:ext cx="687746" cy="2347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カラフルな矢印のイラスト8">
            <a:extLst>
              <a:ext uri="{FF2B5EF4-FFF2-40B4-BE49-F238E27FC236}">
                <a16:creationId xmlns:a16="http://schemas.microsoft.com/office/drawing/2014/main" id="{8BAEB873-4442-3038-70A4-C2F8AAB08DC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12277509">
            <a:off x="9347480" y="5713466"/>
            <a:ext cx="687746" cy="23474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インディアカのイラスト（女性）">
            <a:extLst>
              <a:ext uri="{FF2B5EF4-FFF2-40B4-BE49-F238E27FC236}">
                <a16:creationId xmlns:a16="http://schemas.microsoft.com/office/drawing/2014/main" id="{0FDA544F-6457-457B-E94D-31B51C5DCF2A}"/>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0344297" y="5338503"/>
            <a:ext cx="611047" cy="979714"/>
          </a:xfrm>
          <a:prstGeom prst="rect">
            <a:avLst/>
          </a:prstGeom>
          <a:noFill/>
          <a:extLst>
            <a:ext uri="{909E8E84-426E-40DD-AFC4-6F175D3DCCD1}">
              <a14:hiddenFill xmlns:a14="http://schemas.microsoft.com/office/drawing/2010/main">
                <a:solidFill>
                  <a:srgbClr val="FFFFFF"/>
                </a:solidFill>
              </a14:hiddenFill>
            </a:ext>
          </a:extLst>
        </p:spPr>
      </p:pic>
      <p:sp>
        <p:nvSpPr>
          <p:cNvPr id="13" name="スライド番号プレースホルダー 7">
            <a:extLst>
              <a:ext uri="{FF2B5EF4-FFF2-40B4-BE49-F238E27FC236}">
                <a16:creationId xmlns:a16="http://schemas.microsoft.com/office/drawing/2014/main" id="{75D99709-F99D-024C-5EF2-53EB8B069AA3}"/>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11</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1487717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BF7F0C-0A5A-45A7-A77C-384618621013}"/>
              </a:ext>
            </a:extLst>
          </p:cNvPr>
          <p:cNvSpPr>
            <a:spLocks noGrp="1"/>
          </p:cNvSpPr>
          <p:nvPr>
            <p:ph type="title"/>
          </p:nvPr>
        </p:nvSpPr>
        <p:spPr>
          <a:xfrm>
            <a:off x="0" y="11746"/>
            <a:ext cx="12192000" cy="1080000"/>
          </a:xfrm>
          <a:solidFill>
            <a:schemeClr val="bg1">
              <a:lumMod val="95000"/>
            </a:schemeClr>
          </a:solidFill>
        </p:spPr>
        <p:txBody>
          <a:bodyPr>
            <a:normAutofit/>
          </a:bodyPr>
          <a:lstStyle/>
          <a:p>
            <a:r>
              <a:rPr lang="en-US" altLang="ja-JP" sz="5400" dirty="0">
                <a:latin typeface="BIZ UDGothic" panose="020B0400000000000000" pitchFamily="49" charset="-128"/>
                <a:ea typeface="BIZ UDGothic" panose="020B0400000000000000" pitchFamily="49" charset="-128"/>
                <a:cs typeface="Arial" panose="020B0604020202020204" pitchFamily="34" charset="0"/>
              </a:rPr>
              <a:t>           </a:t>
            </a:r>
            <a:r>
              <a:rPr lang="ja-JP" altLang="en-US" sz="5400">
                <a:latin typeface="BIZ UDGothic" panose="020B0400000000000000" pitchFamily="49" charset="-128"/>
                <a:ea typeface="BIZ UDGothic" panose="020B0400000000000000" pitchFamily="49" charset="-128"/>
                <a:cs typeface="Arial" panose="020B0604020202020204" pitchFamily="34" charset="0"/>
              </a:rPr>
              <a:t>ＷＢＧＴの</a:t>
            </a:r>
            <a:r>
              <a:rPr lang="ja-JP" altLang="en-US" sz="5400" dirty="0">
                <a:latin typeface="BIZ UDGothic" panose="020B0400000000000000" pitchFamily="49" charset="-128"/>
                <a:ea typeface="BIZ UDGothic" panose="020B0400000000000000" pitchFamily="49" charset="-128"/>
                <a:cs typeface="Arial" panose="020B0604020202020204" pitchFamily="34" charset="0"/>
              </a:rPr>
              <a:t>目安</a:t>
            </a:r>
            <a:endParaRPr kumimoji="1" lang="ja-JP" altLang="en-US" sz="5400" b="1" dirty="0">
              <a:latin typeface="BIZ UDGothic" panose="020B0400000000000000" pitchFamily="49" charset="-128"/>
              <a:ea typeface="BIZ UDGothic" panose="020B0400000000000000" pitchFamily="49" charset="-128"/>
              <a:cs typeface="Arial" panose="020B0604020202020204" pitchFamily="34" charset="0"/>
            </a:endParaRPr>
          </a:p>
        </p:txBody>
      </p:sp>
      <p:sp>
        <p:nvSpPr>
          <p:cNvPr id="19" name="テキスト ボックス 18">
            <a:extLst>
              <a:ext uri="{FF2B5EF4-FFF2-40B4-BE49-F238E27FC236}">
                <a16:creationId xmlns:a16="http://schemas.microsoft.com/office/drawing/2014/main" id="{CBD15503-430C-CC76-761C-846F788707A8}"/>
              </a:ext>
            </a:extLst>
          </p:cNvPr>
          <p:cNvSpPr txBox="1"/>
          <p:nvPr/>
        </p:nvSpPr>
        <p:spPr>
          <a:xfrm>
            <a:off x="4675561" y="6212014"/>
            <a:ext cx="7357368"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1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cs typeface="Times New Roman" panose="02020603050405020304" pitchFamily="18" charset="0"/>
              </a:rPr>
              <a:t>https://www.town.matsukawa.lg.jp/material/files/group/5/WBGT.pdf</a:t>
            </a:r>
          </a:p>
        </p:txBody>
      </p:sp>
      <p:graphicFrame>
        <p:nvGraphicFramePr>
          <p:cNvPr id="3" name="表 2">
            <a:extLst>
              <a:ext uri="{FF2B5EF4-FFF2-40B4-BE49-F238E27FC236}">
                <a16:creationId xmlns:a16="http://schemas.microsoft.com/office/drawing/2014/main" id="{A3A943CF-1B25-6944-8395-90FF294423DE}"/>
              </a:ext>
            </a:extLst>
          </p:cNvPr>
          <p:cNvGraphicFramePr>
            <a:graphicFrameLocks noGrp="1"/>
          </p:cNvGraphicFramePr>
          <p:nvPr>
            <p:extLst>
              <p:ext uri="{D42A27DB-BD31-4B8C-83A1-F6EECF244321}">
                <p14:modId xmlns:p14="http://schemas.microsoft.com/office/powerpoint/2010/main" val="3628180104"/>
              </p:ext>
            </p:extLst>
          </p:nvPr>
        </p:nvGraphicFramePr>
        <p:xfrm>
          <a:off x="714598" y="1563400"/>
          <a:ext cx="10762804" cy="3756015"/>
        </p:xfrm>
        <a:graphic>
          <a:graphicData uri="http://schemas.openxmlformats.org/drawingml/2006/table">
            <a:tbl>
              <a:tblPr firstRow="1" bandRow="1">
                <a:tableStyleId>{5940675A-B579-460E-94D1-54222C63F5DA}</a:tableStyleId>
              </a:tblPr>
              <a:tblGrid>
                <a:gridCol w="957714">
                  <a:extLst>
                    <a:ext uri="{9D8B030D-6E8A-4147-A177-3AD203B41FA5}">
                      <a16:colId xmlns:a16="http://schemas.microsoft.com/office/drawing/2014/main" val="1737545417"/>
                    </a:ext>
                  </a:extLst>
                </a:gridCol>
                <a:gridCol w="1381090">
                  <a:extLst>
                    <a:ext uri="{9D8B030D-6E8A-4147-A177-3AD203B41FA5}">
                      <a16:colId xmlns:a16="http://schemas.microsoft.com/office/drawing/2014/main" val="4140765368"/>
                    </a:ext>
                  </a:extLst>
                </a:gridCol>
                <a:gridCol w="936000">
                  <a:extLst>
                    <a:ext uri="{9D8B030D-6E8A-4147-A177-3AD203B41FA5}">
                      <a16:colId xmlns:a16="http://schemas.microsoft.com/office/drawing/2014/main" val="1949419504"/>
                    </a:ext>
                  </a:extLst>
                </a:gridCol>
                <a:gridCol w="936000">
                  <a:extLst>
                    <a:ext uri="{9D8B030D-6E8A-4147-A177-3AD203B41FA5}">
                      <a16:colId xmlns:a16="http://schemas.microsoft.com/office/drawing/2014/main" val="1399370279"/>
                    </a:ext>
                  </a:extLst>
                </a:gridCol>
                <a:gridCol w="936000">
                  <a:extLst>
                    <a:ext uri="{9D8B030D-6E8A-4147-A177-3AD203B41FA5}">
                      <a16:colId xmlns:a16="http://schemas.microsoft.com/office/drawing/2014/main" val="2717113090"/>
                    </a:ext>
                  </a:extLst>
                </a:gridCol>
                <a:gridCol w="936000">
                  <a:extLst>
                    <a:ext uri="{9D8B030D-6E8A-4147-A177-3AD203B41FA5}">
                      <a16:colId xmlns:a16="http://schemas.microsoft.com/office/drawing/2014/main" val="687554398"/>
                    </a:ext>
                  </a:extLst>
                </a:gridCol>
                <a:gridCol w="936000">
                  <a:extLst>
                    <a:ext uri="{9D8B030D-6E8A-4147-A177-3AD203B41FA5}">
                      <a16:colId xmlns:a16="http://schemas.microsoft.com/office/drawing/2014/main" val="4170447903"/>
                    </a:ext>
                  </a:extLst>
                </a:gridCol>
                <a:gridCol w="936000">
                  <a:extLst>
                    <a:ext uri="{9D8B030D-6E8A-4147-A177-3AD203B41FA5}">
                      <a16:colId xmlns:a16="http://schemas.microsoft.com/office/drawing/2014/main" val="330483274"/>
                    </a:ext>
                  </a:extLst>
                </a:gridCol>
                <a:gridCol w="936000">
                  <a:extLst>
                    <a:ext uri="{9D8B030D-6E8A-4147-A177-3AD203B41FA5}">
                      <a16:colId xmlns:a16="http://schemas.microsoft.com/office/drawing/2014/main" val="2442694207"/>
                    </a:ext>
                  </a:extLst>
                </a:gridCol>
                <a:gridCol w="936000">
                  <a:extLst>
                    <a:ext uri="{9D8B030D-6E8A-4147-A177-3AD203B41FA5}">
                      <a16:colId xmlns:a16="http://schemas.microsoft.com/office/drawing/2014/main" val="299233453"/>
                    </a:ext>
                  </a:extLst>
                </a:gridCol>
                <a:gridCol w="936000">
                  <a:extLst>
                    <a:ext uri="{9D8B030D-6E8A-4147-A177-3AD203B41FA5}">
                      <a16:colId xmlns:a16="http://schemas.microsoft.com/office/drawing/2014/main" val="3220331170"/>
                    </a:ext>
                  </a:extLst>
                </a:gridCol>
              </a:tblGrid>
              <a:tr h="417335">
                <a:tc rowSpan="2" gridSpan="2">
                  <a:txBody>
                    <a:bodyPr/>
                    <a:lstStyle/>
                    <a:p>
                      <a:pPr>
                        <a:lnSpc>
                          <a:spcPct val="80000"/>
                        </a:lnSpc>
                      </a:pPr>
                      <a:endParaRPr lang="en-GB" sz="2400" dirty="0">
                        <a:latin typeface="BIZ UDGothic" panose="020B0400000000000000" pitchFamily="49" charset="-128"/>
                        <a:ea typeface="BIZ UDGothic" panose="020B0400000000000000" pitchFamily="49" charset="-128"/>
                      </a:endParaRPr>
                    </a:p>
                  </a:txBody>
                  <a:tcPr anchor="ctr">
                    <a:lnTlToBr w="12700" cap="flat" cmpd="sng" algn="ctr">
                      <a:solidFill>
                        <a:schemeClr val="tx1"/>
                      </a:solidFill>
                      <a:prstDash val="solid"/>
                      <a:round/>
                      <a:headEnd type="none" w="med" len="med"/>
                      <a:tailEnd type="none" w="med" len="med"/>
                    </a:lnTlToBr>
                  </a:tcPr>
                </a:tc>
                <a:tc rowSpan="2" hMerge="1">
                  <a:txBody>
                    <a:bodyPr/>
                    <a:lstStyle/>
                    <a:p>
                      <a:endParaRPr lang="en-GB" sz="2400" dirty="0"/>
                    </a:p>
                  </a:txBody>
                  <a:tcPr/>
                </a:tc>
                <a:tc gridSpan="9">
                  <a:txBody>
                    <a:bodyPr/>
                    <a:lstStyle/>
                    <a:p>
                      <a:pPr algn="ctr">
                        <a:lnSpc>
                          <a:spcPct val="80000"/>
                        </a:lnSpc>
                      </a:pPr>
                      <a:r>
                        <a:rPr lang="ja-JP" altLang="en-US" sz="2400" b="1" dirty="0">
                          <a:latin typeface="BIZ UDGothic" panose="020B0400000000000000" pitchFamily="49" charset="-128"/>
                          <a:ea typeface="BIZ UDGothic" panose="020B0400000000000000" pitchFamily="49" charset="-128"/>
                        </a:rPr>
                        <a:t>湿度（％）</a:t>
                      </a:r>
                      <a:endParaRPr lang="en-GB" sz="2400" b="1" dirty="0">
                        <a:latin typeface="BIZ UDGothic" panose="020B0400000000000000" pitchFamily="49" charset="-128"/>
                        <a:ea typeface="BIZ UDGothic" panose="020B0400000000000000" pitchFamily="49" charset="-128"/>
                      </a:endParaRPr>
                    </a:p>
                  </a:txBody>
                  <a:tcPr anchor="ctr">
                    <a:solidFill>
                      <a:schemeClr val="accent3">
                        <a:lumMod val="20000"/>
                        <a:lumOff val="80000"/>
                      </a:scheme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309857628"/>
                  </a:ext>
                </a:extLst>
              </a:tr>
              <a:tr h="417335">
                <a:tc gridSpan="2" vMerge="1">
                  <a:txBody>
                    <a:bodyPr/>
                    <a:lstStyle/>
                    <a:p>
                      <a:endParaRPr lang="en-GB" sz="2400" dirty="0"/>
                    </a:p>
                  </a:txBody>
                  <a:tcPr/>
                </a:tc>
                <a:tc hMerge="1" vMerge="1">
                  <a:txBody>
                    <a:bodyPr/>
                    <a:lstStyle/>
                    <a:p>
                      <a:pPr algn="ctr"/>
                      <a:endParaRPr lang="en-GB" sz="2400" dirty="0"/>
                    </a:p>
                  </a:txBody>
                  <a:tcPr/>
                </a:tc>
                <a:tc>
                  <a:txBody>
                    <a:bodyPr/>
                    <a:lstStyle/>
                    <a:p>
                      <a:pPr algn="ctr">
                        <a:lnSpc>
                          <a:spcPct val="80000"/>
                        </a:lnSpc>
                      </a:pPr>
                      <a:r>
                        <a:rPr lang="ja-JP" altLang="en-US" sz="2200" b="1" spc="-150" dirty="0">
                          <a:latin typeface="BIZ UDGothic" panose="020B0400000000000000" pitchFamily="49" charset="-128"/>
                          <a:ea typeface="BIZ UDGothic" panose="020B0400000000000000" pitchFamily="49" charset="-128"/>
                        </a:rPr>
                        <a:t>２０</a:t>
                      </a:r>
                      <a:endParaRPr lang="en-GB" sz="2200" b="1" spc="-150" dirty="0">
                        <a:latin typeface="BIZ UDGothic" panose="020B0400000000000000" pitchFamily="49" charset="-128"/>
                        <a:ea typeface="BIZ UDGothic" panose="020B0400000000000000" pitchFamily="49" charset="-128"/>
                      </a:endParaRPr>
                    </a:p>
                  </a:txBody>
                  <a:tcPr anchor="ctr">
                    <a:solidFill>
                      <a:schemeClr val="accent3">
                        <a:lumMod val="20000"/>
                        <a:lumOff val="80000"/>
                      </a:schemeClr>
                    </a:solidFill>
                  </a:tcPr>
                </a:tc>
                <a:tc>
                  <a:txBody>
                    <a:bodyPr/>
                    <a:lstStyle/>
                    <a:p>
                      <a:pPr algn="ctr">
                        <a:lnSpc>
                          <a:spcPct val="80000"/>
                        </a:lnSpc>
                      </a:pPr>
                      <a:r>
                        <a:rPr lang="ja-JP" altLang="en-US" sz="2200" b="1" spc="-150" dirty="0">
                          <a:latin typeface="BIZ UDGothic" panose="020B0400000000000000" pitchFamily="49" charset="-128"/>
                          <a:ea typeface="BIZ UDGothic" panose="020B0400000000000000" pitchFamily="49" charset="-128"/>
                        </a:rPr>
                        <a:t>３０</a:t>
                      </a:r>
                      <a:endParaRPr lang="en-GB" sz="2200" b="1" spc="-150" dirty="0">
                        <a:latin typeface="BIZ UDGothic" panose="020B0400000000000000" pitchFamily="49" charset="-128"/>
                        <a:ea typeface="BIZ UDGothic" panose="020B0400000000000000" pitchFamily="49" charset="-128"/>
                      </a:endParaRPr>
                    </a:p>
                  </a:txBody>
                  <a:tcPr anchor="ctr">
                    <a:solidFill>
                      <a:schemeClr val="accent3">
                        <a:lumMod val="20000"/>
                        <a:lumOff val="80000"/>
                      </a:schemeClr>
                    </a:solidFill>
                  </a:tcPr>
                </a:tc>
                <a:tc>
                  <a:txBody>
                    <a:bodyPr/>
                    <a:lstStyle/>
                    <a:p>
                      <a:pPr algn="ctr">
                        <a:lnSpc>
                          <a:spcPct val="80000"/>
                        </a:lnSpc>
                      </a:pPr>
                      <a:r>
                        <a:rPr lang="ja-JP" altLang="en-US" sz="2200" b="1" spc="-150" dirty="0">
                          <a:latin typeface="BIZ UDGothic" panose="020B0400000000000000" pitchFamily="49" charset="-128"/>
                          <a:ea typeface="BIZ UDGothic" panose="020B0400000000000000" pitchFamily="49" charset="-128"/>
                        </a:rPr>
                        <a:t>４０</a:t>
                      </a:r>
                      <a:endParaRPr lang="en-GB" sz="2200" b="1" spc="-150" dirty="0">
                        <a:latin typeface="BIZ UDGothic" panose="020B0400000000000000" pitchFamily="49" charset="-128"/>
                        <a:ea typeface="BIZ UDGothic" panose="020B0400000000000000" pitchFamily="49" charset="-128"/>
                      </a:endParaRPr>
                    </a:p>
                  </a:txBody>
                  <a:tcPr anchor="ctr">
                    <a:solidFill>
                      <a:schemeClr val="accent2">
                        <a:lumMod val="20000"/>
                        <a:lumOff val="80000"/>
                      </a:schemeClr>
                    </a:solidFill>
                  </a:tcPr>
                </a:tc>
                <a:tc>
                  <a:txBody>
                    <a:bodyPr/>
                    <a:lstStyle/>
                    <a:p>
                      <a:pPr algn="ctr">
                        <a:lnSpc>
                          <a:spcPct val="80000"/>
                        </a:lnSpc>
                      </a:pPr>
                      <a:r>
                        <a:rPr lang="ja-JP" altLang="en-US" sz="2200" b="1" spc="-150" dirty="0">
                          <a:latin typeface="BIZ UDGothic" panose="020B0400000000000000" pitchFamily="49" charset="-128"/>
                          <a:ea typeface="BIZ UDGothic" panose="020B0400000000000000" pitchFamily="49" charset="-128"/>
                        </a:rPr>
                        <a:t>５０</a:t>
                      </a:r>
                      <a:endParaRPr lang="en-GB" sz="2200" b="1" spc="-150" dirty="0">
                        <a:latin typeface="BIZ UDGothic" panose="020B0400000000000000" pitchFamily="49" charset="-128"/>
                        <a:ea typeface="BIZ UDGothic" panose="020B0400000000000000" pitchFamily="49" charset="-128"/>
                      </a:endParaRPr>
                    </a:p>
                  </a:txBody>
                  <a:tcPr anchor="ctr">
                    <a:solidFill>
                      <a:schemeClr val="accent2">
                        <a:lumMod val="20000"/>
                        <a:lumOff val="80000"/>
                      </a:schemeClr>
                    </a:solidFill>
                  </a:tcPr>
                </a:tc>
                <a:tc>
                  <a:txBody>
                    <a:bodyPr/>
                    <a:lstStyle/>
                    <a:p>
                      <a:pPr algn="ctr">
                        <a:lnSpc>
                          <a:spcPct val="80000"/>
                        </a:lnSpc>
                      </a:pPr>
                      <a:r>
                        <a:rPr lang="ja-JP" altLang="en-US" sz="2200" b="1" spc="-150" dirty="0">
                          <a:latin typeface="BIZ UDGothic" panose="020B0400000000000000" pitchFamily="49" charset="-128"/>
                          <a:ea typeface="BIZ UDGothic" panose="020B0400000000000000" pitchFamily="49" charset="-128"/>
                        </a:rPr>
                        <a:t>６０</a:t>
                      </a:r>
                      <a:endParaRPr lang="en-GB" sz="2200" b="1" spc="-150" dirty="0">
                        <a:latin typeface="BIZ UDGothic" panose="020B0400000000000000" pitchFamily="49" charset="-128"/>
                        <a:ea typeface="BIZ UDGothic" panose="020B0400000000000000" pitchFamily="49" charset="-128"/>
                      </a:endParaRPr>
                    </a:p>
                  </a:txBody>
                  <a:tcPr anchor="ctr">
                    <a:solidFill>
                      <a:schemeClr val="accent2">
                        <a:lumMod val="40000"/>
                        <a:lumOff val="60000"/>
                      </a:schemeClr>
                    </a:solidFill>
                  </a:tcPr>
                </a:tc>
                <a:tc>
                  <a:txBody>
                    <a:bodyPr/>
                    <a:lstStyle/>
                    <a:p>
                      <a:pPr algn="ctr">
                        <a:lnSpc>
                          <a:spcPct val="80000"/>
                        </a:lnSpc>
                      </a:pPr>
                      <a:r>
                        <a:rPr lang="ja-JP" altLang="en-US" sz="2200" b="1" spc="-150" dirty="0">
                          <a:latin typeface="BIZ UDGothic" panose="020B0400000000000000" pitchFamily="49" charset="-128"/>
                          <a:ea typeface="BIZ UDGothic" panose="020B0400000000000000" pitchFamily="49" charset="-128"/>
                        </a:rPr>
                        <a:t>７０</a:t>
                      </a:r>
                      <a:endParaRPr lang="en-GB" sz="2200" b="1" spc="-150" dirty="0">
                        <a:latin typeface="BIZ UDGothic" panose="020B0400000000000000" pitchFamily="49" charset="-128"/>
                        <a:ea typeface="BIZ UDGothic" panose="020B0400000000000000" pitchFamily="49" charset="-128"/>
                      </a:endParaRPr>
                    </a:p>
                  </a:txBody>
                  <a:tcPr anchor="ctr">
                    <a:solidFill>
                      <a:schemeClr val="accent2">
                        <a:lumMod val="40000"/>
                        <a:lumOff val="60000"/>
                      </a:schemeClr>
                    </a:solidFill>
                  </a:tcPr>
                </a:tc>
                <a:tc>
                  <a:txBody>
                    <a:bodyPr/>
                    <a:lstStyle/>
                    <a:p>
                      <a:pPr algn="ctr">
                        <a:lnSpc>
                          <a:spcPct val="80000"/>
                        </a:lnSpc>
                      </a:pPr>
                      <a:r>
                        <a:rPr lang="ja-JP" altLang="en-US" sz="2200" b="1" spc="-150" dirty="0">
                          <a:latin typeface="BIZ UDGothic" panose="020B0400000000000000" pitchFamily="49" charset="-128"/>
                          <a:ea typeface="BIZ UDGothic" panose="020B0400000000000000" pitchFamily="49" charset="-128"/>
                        </a:rPr>
                        <a:t>８０</a:t>
                      </a:r>
                      <a:endParaRPr lang="en-GB" sz="2200" b="1" spc="-150" dirty="0">
                        <a:latin typeface="BIZ UDGothic" panose="020B0400000000000000" pitchFamily="49" charset="-128"/>
                        <a:ea typeface="BIZ UDGothic" panose="020B0400000000000000" pitchFamily="49" charset="-128"/>
                      </a:endParaRPr>
                    </a:p>
                  </a:txBody>
                  <a:tcPr anchor="ctr">
                    <a:solidFill>
                      <a:schemeClr val="accent2">
                        <a:lumMod val="60000"/>
                        <a:lumOff val="40000"/>
                      </a:schemeClr>
                    </a:solidFill>
                  </a:tcPr>
                </a:tc>
                <a:tc>
                  <a:txBody>
                    <a:bodyPr/>
                    <a:lstStyle/>
                    <a:p>
                      <a:pPr algn="ctr">
                        <a:lnSpc>
                          <a:spcPct val="80000"/>
                        </a:lnSpc>
                      </a:pPr>
                      <a:r>
                        <a:rPr lang="ja-JP" altLang="en-US" sz="2200" b="1" spc="-150" dirty="0">
                          <a:latin typeface="BIZ UDGothic" panose="020B0400000000000000" pitchFamily="49" charset="-128"/>
                          <a:ea typeface="BIZ UDGothic" panose="020B0400000000000000" pitchFamily="49" charset="-128"/>
                        </a:rPr>
                        <a:t>９０</a:t>
                      </a:r>
                      <a:endParaRPr lang="en-GB" sz="2200" b="1" spc="-150" dirty="0">
                        <a:latin typeface="BIZ UDGothic" panose="020B0400000000000000" pitchFamily="49" charset="-128"/>
                        <a:ea typeface="BIZ UDGothic" panose="020B0400000000000000" pitchFamily="49" charset="-128"/>
                      </a:endParaRPr>
                    </a:p>
                  </a:txBody>
                  <a:tcPr anchor="ctr">
                    <a:solidFill>
                      <a:schemeClr val="accent2">
                        <a:lumMod val="60000"/>
                        <a:lumOff val="40000"/>
                      </a:schemeClr>
                    </a:solidFill>
                  </a:tcPr>
                </a:tc>
                <a:tc>
                  <a:txBody>
                    <a:bodyPr/>
                    <a:lstStyle/>
                    <a:p>
                      <a:pPr algn="ctr">
                        <a:lnSpc>
                          <a:spcPct val="80000"/>
                        </a:lnSpc>
                      </a:pPr>
                      <a:r>
                        <a:rPr lang="ja-JP" altLang="en-US" sz="2200" b="1" spc="-300" dirty="0">
                          <a:solidFill>
                            <a:schemeClr val="bg1"/>
                          </a:solidFill>
                          <a:latin typeface="BIZ UDGothic" panose="020B0400000000000000" pitchFamily="49" charset="-128"/>
                          <a:ea typeface="BIZ UDGothic" panose="020B0400000000000000" pitchFamily="49" charset="-128"/>
                        </a:rPr>
                        <a:t>１００</a:t>
                      </a:r>
                      <a:endParaRPr lang="en-GB" sz="2200" b="1" spc="-300" dirty="0">
                        <a:solidFill>
                          <a:schemeClr val="bg1"/>
                        </a:solidFill>
                        <a:latin typeface="BIZ UDGothic" panose="020B0400000000000000" pitchFamily="49" charset="-128"/>
                        <a:ea typeface="BIZ UDGothic" panose="020B0400000000000000" pitchFamily="49" charset="-128"/>
                      </a:endParaRPr>
                    </a:p>
                  </a:txBody>
                  <a:tcPr anchor="ctr">
                    <a:solidFill>
                      <a:schemeClr val="accent2">
                        <a:lumMod val="75000"/>
                      </a:schemeClr>
                    </a:solidFill>
                  </a:tcPr>
                </a:tc>
                <a:extLst>
                  <a:ext uri="{0D108BD9-81ED-4DB2-BD59-A6C34878D82A}">
                    <a16:rowId xmlns:a16="http://schemas.microsoft.com/office/drawing/2014/main" val="1880045679"/>
                  </a:ext>
                </a:extLst>
              </a:tr>
              <a:tr h="417335">
                <a:tc rowSpan="7">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ja-JP" altLang="en-US" sz="2400" b="1" dirty="0">
                          <a:latin typeface="BIZ UDGothic" panose="020B0400000000000000" pitchFamily="49" charset="-128"/>
                          <a:ea typeface="BIZ UDGothic" panose="020B0400000000000000" pitchFamily="49" charset="-128"/>
                        </a:rPr>
                        <a:t>温度（℃）</a:t>
                      </a:r>
                      <a:endParaRPr lang="en-GB" sz="2400" b="1" dirty="0">
                        <a:latin typeface="BIZ UDGothic" panose="020B0400000000000000" pitchFamily="49" charset="-128"/>
                        <a:ea typeface="BIZ UDGothic" panose="020B0400000000000000" pitchFamily="49" charset="-128"/>
                      </a:endParaRPr>
                    </a:p>
                  </a:txBody>
                  <a:tcPr vert="vert270" anchor="ctr">
                    <a:solidFill>
                      <a:schemeClr val="tx2">
                        <a:lumMod val="20000"/>
                        <a:lumOff val="80000"/>
                      </a:schemeClr>
                    </a:solidFill>
                  </a:tcPr>
                </a:tc>
                <a:tc>
                  <a:txBody>
                    <a:bodyPr/>
                    <a:lstStyle/>
                    <a:p>
                      <a:pPr algn="ctr">
                        <a:lnSpc>
                          <a:spcPct val="80000"/>
                        </a:lnSpc>
                      </a:pPr>
                      <a:r>
                        <a:rPr lang="ja-JP" altLang="en-US" sz="2200" b="1" dirty="0">
                          <a:solidFill>
                            <a:schemeClr val="bg1"/>
                          </a:solidFill>
                          <a:latin typeface="BIZ UDGothic" panose="020B0400000000000000" pitchFamily="49" charset="-128"/>
                          <a:ea typeface="BIZ UDGothic" panose="020B0400000000000000" pitchFamily="49" charset="-128"/>
                        </a:rPr>
                        <a:t>３１</a:t>
                      </a:r>
                      <a:endParaRPr lang="en-GB" sz="2200" b="1" dirty="0">
                        <a:solidFill>
                          <a:schemeClr val="bg1"/>
                        </a:solidFill>
                        <a:latin typeface="BIZ UDGothic" panose="020B0400000000000000" pitchFamily="49" charset="-128"/>
                        <a:ea typeface="BIZ UDGothic" panose="020B0400000000000000" pitchFamily="49" charset="-128"/>
                      </a:endParaRPr>
                    </a:p>
                  </a:txBody>
                  <a:tcPr anchor="ctr">
                    <a:solidFill>
                      <a:schemeClr val="tx2"/>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２２</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２４</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２５</a:t>
                      </a:r>
                      <a:endParaRPr lang="en-GB" sz="2200"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２７</a:t>
                      </a:r>
                      <a:endParaRPr lang="en-GB" sz="2200"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２８</a:t>
                      </a:r>
                      <a:endParaRPr lang="en-GB" sz="2200"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３０</a:t>
                      </a:r>
                      <a:endParaRPr lang="en-GB" sz="2200" dirty="0">
                        <a:latin typeface="BIZ UDGothic" panose="020B0400000000000000" pitchFamily="49" charset="-128"/>
                        <a:ea typeface="BIZ UDGothic" panose="020B0400000000000000" pitchFamily="49" charset="-128"/>
                      </a:endParaRPr>
                    </a:p>
                  </a:txBody>
                  <a:tcPr anchor="ctr">
                    <a:solidFill>
                      <a:schemeClr val="accent4">
                        <a:lumMod val="50000"/>
                      </a:schemeClr>
                    </a:solidFill>
                  </a:tcPr>
                </a:tc>
                <a:tc>
                  <a:txBody>
                    <a:bodyPr/>
                    <a:lstStyle/>
                    <a:p>
                      <a:pPr algn="ctr">
                        <a:lnSpc>
                          <a:spcPct val="80000"/>
                        </a:lnSpc>
                      </a:pPr>
                      <a:r>
                        <a:rPr lang="ja-JP" altLang="en-US" sz="2200" dirty="0">
                          <a:solidFill>
                            <a:schemeClr val="bg1"/>
                          </a:solidFill>
                          <a:latin typeface="BIZ UDGothic" panose="020B0400000000000000" pitchFamily="49" charset="-128"/>
                          <a:ea typeface="BIZ UDGothic" panose="020B0400000000000000" pitchFamily="49" charset="-128"/>
                        </a:rPr>
                        <a:t>３１</a:t>
                      </a:r>
                      <a:endParaRPr lang="en-GB" sz="2200" dirty="0">
                        <a:solidFill>
                          <a:schemeClr val="bg1"/>
                        </a:solidFill>
                        <a:latin typeface="BIZ UDGothic" panose="020B0400000000000000" pitchFamily="49" charset="-128"/>
                        <a:ea typeface="BIZ UDGothic" panose="020B0400000000000000" pitchFamily="49" charset="-128"/>
                      </a:endParaRPr>
                    </a:p>
                  </a:txBody>
                  <a:tcPr anchor="ctr">
                    <a:solidFill>
                      <a:schemeClr val="tx1"/>
                    </a:solidFill>
                  </a:tcPr>
                </a:tc>
                <a:tc>
                  <a:txBody>
                    <a:bodyPr/>
                    <a:lstStyle/>
                    <a:p>
                      <a:pPr algn="ctr">
                        <a:lnSpc>
                          <a:spcPct val="80000"/>
                        </a:lnSpc>
                      </a:pPr>
                      <a:r>
                        <a:rPr lang="ja-JP" altLang="en-US" sz="2200" dirty="0">
                          <a:solidFill>
                            <a:schemeClr val="bg1"/>
                          </a:solidFill>
                          <a:latin typeface="BIZ UDGothic" panose="020B0400000000000000" pitchFamily="49" charset="-128"/>
                          <a:ea typeface="BIZ UDGothic" panose="020B0400000000000000" pitchFamily="49" charset="-128"/>
                        </a:rPr>
                        <a:t>３３</a:t>
                      </a:r>
                      <a:endParaRPr lang="en-GB" sz="2200" dirty="0">
                        <a:solidFill>
                          <a:schemeClr val="bg1"/>
                        </a:solidFill>
                        <a:latin typeface="BIZ UDGothic" panose="020B0400000000000000" pitchFamily="49" charset="-128"/>
                        <a:ea typeface="BIZ UDGothic" panose="020B0400000000000000" pitchFamily="49" charset="-128"/>
                      </a:endParaRPr>
                    </a:p>
                  </a:txBody>
                  <a:tcPr anchor="ctr">
                    <a:solidFill>
                      <a:schemeClr val="tx1"/>
                    </a:solidFill>
                  </a:tcPr>
                </a:tc>
                <a:tc>
                  <a:txBody>
                    <a:bodyPr/>
                    <a:lstStyle/>
                    <a:p>
                      <a:pPr algn="ctr">
                        <a:lnSpc>
                          <a:spcPct val="80000"/>
                        </a:lnSpc>
                      </a:pPr>
                      <a:r>
                        <a:rPr lang="ja-JP" altLang="en-US" sz="2200" dirty="0">
                          <a:solidFill>
                            <a:schemeClr val="bg1"/>
                          </a:solidFill>
                          <a:latin typeface="BIZ UDGothic" panose="020B0400000000000000" pitchFamily="49" charset="-128"/>
                          <a:ea typeface="BIZ UDGothic" panose="020B0400000000000000" pitchFamily="49" charset="-128"/>
                        </a:rPr>
                        <a:t>３４</a:t>
                      </a:r>
                      <a:endParaRPr lang="en-GB" sz="2200" dirty="0">
                        <a:solidFill>
                          <a:schemeClr val="bg1"/>
                        </a:solidFill>
                        <a:latin typeface="BIZ UDGothic" panose="020B0400000000000000" pitchFamily="49" charset="-128"/>
                        <a:ea typeface="BIZ UDGothic" panose="020B0400000000000000" pitchFamily="49" charset="-128"/>
                      </a:endParaRPr>
                    </a:p>
                  </a:txBody>
                  <a:tcPr anchor="ctr">
                    <a:solidFill>
                      <a:schemeClr val="tx1"/>
                    </a:solidFill>
                  </a:tcPr>
                </a:tc>
                <a:extLst>
                  <a:ext uri="{0D108BD9-81ED-4DB2-BD59-A6C34878D82A}">
                    <a16:rowId xmlns:a16="http://schemas.microsoft.com/office/drawing/2014/main" val="1289074162"/>
                  </a:ext>
                </a:extLst>
              </a:tr>
              <a:tr h="417335">
                <a:tc vMerge="1">
                  <a:txBody>
                    <a:bodyPr/>
                    <a:lstStyle/>
                    <a:p>
                      <a:endParaRPr lang="en-GB" dirty="0"/>
                    </a:p>
                  </a:txBody>
                  <a:tcPr/>
                </a:tc>
                <a:tc>
                  <a:txBody>
                    <a:bodyPr/>
                    <a:lstStyle/>
                    <a:p>
                      <a:pPr algn="ctr">
                        <a:lnSpc>
                          <a:spcPct val="80000"/>
                        </a:lnSpc>
                      </a:pPr>
                      <a:r>
                        <a:rPr lang="ja-JP" altLang="en-US" sz="2200" b="1" dirty="0">
                          <a:latin typeface="BIZ UDGothic" panose="020B0400000000000000" pitchFamily="49" charset="-128"/>
                          <a:ea typeface="BIZ UDGothic" panose="020B0400000000000000" pitchFamily="49" charset="-128"/>
                        </a:rPr>
                        <a:t>３０</a:t>
                      </a:r>
                      <a:endParaRPr lang="en-GB" sz="2200" b="1"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２１</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２３</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２４</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２５</a:t>
                      </a:r>
                      <a:endParaRPr lang="en-GB" sz="2200"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２７</a:t>
                      </a:r>
                      <a:endParaRPr lang="en-GB" sz="2200"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２９</a:t>
                      </a:r>
                      <a:endParaRPr lang="en-GB" sz="2200" dirty="0">
                        <a:latin typeface="BIZ UDGothic" panose="020B0400000000000000" pitchFamily="49" charset="-128"/>
                        <a:ea typeface="BIZ UDGothic" panose="020B0400000000000000" pitchFamily="49" charset="-128"/>
                      </a:endParaRPr>
                    </a:p>
                  </a:txBody>
                  <a:tcPr anchor="ctr">
                    <a:solidFill>
                      <a:schemeClr val="accent4">
                        <a:lumMod val="5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３０</a:t>
                      </a:r>
                      <a:endParaRPr lang="en-GB" sz="2200" dirty="0">
                        <a:latin typeface="BIZ UDGothic" panose="020B0400000000000000" pitchFamily="49" charset="-128"/>
                        <a:ea typeface="BIZ UDGothic" panose="020B0400000000000000" pitchFamily="49" charset="-128"/>
                      </a:endParaRPr>
                    </a:p>
                  </a:txBody>
                  <a:tcPr anchor="ctr">
                    <a:solidFill>
                      <a:schemeClr val="accent4">
                        <a:lumMod val="50000"/>
                      </a:schemeClr>
                    </a:solidFill>
                  </a:tcPr>
                </a:tc>
                <a:tc>
                  <a:txBody>
                    <a:bodyPr/>
                    <a:lstStyle/>
                    <a:p>
                      <a:pPr algn="ctr">
                        <a:lnSpc>
                          <a:spcPct val="80000"/>
                        </a:lnSpc>
                      </a:pPr>
                      <a:r>
                        <a:rPr lang="ja-JP" altLang="en-US" sz="2200" dirty="0">
                          <a:solidFill>
                            <a:schemeClr val="bg1"/>
                          </a:solidFill>
                          <a:latin typeface="BIZ UDGothic" panose="020B0400000000000000" pitchFamily="49" charset="-128"/>
                          <a:ea typeface="BIZ UDGothic" panose="020B0400000000000000" pitchFamily="49" charset="-128"/>
                        </a:rPr>
                        <a:t>３２</a:t>
                      </a:r>
                      <a:endParaRPr lang="en-GB" sz="2200" dirty="0">
                        <a:solidFill>
                          <a:schemeClr val="bg1"/>
                        </a:solidFill>
                        <a:latin typeface="BIZ UDGothic" panose="020B0400000000000000" pitchFamily="49" charset="-128"/>
                        <a:ea typeface="BIZ UDGothic" panose="020B0400000000000000" pitchFamily="49" charset="-128"/>
                      </a:endParaRPr>
                    </a:p>
                  </a:txBody>
                  <a:tcPr anchor="ctr">
                    <a:solidFill>
                      <a:schemeClr val="tx1"/>
                    </a:solidFill>
                  </a:tcPr>
                </a:tc>
                <a:tc>
                  <a:txBody>
                    <a:bodyPr/>
                    <a:lstStyle/>
                    <a:p>
                      <a:pPr algn="ctr">
                        <a:lnSpc>
                          <a:spcPct val="80000"/>
                        </a:lnSpc>
                      </a:pPr>
                      <a:r>
                        <a:rPr lang="ja-JP" altLang="en-US" sz="2200" dirty="0">
                          <a:solidFill>
                            <a:schemeClr val="bg1"/>
                          </a:solidFill>
                          <a:latin typeface="BIZ UDGothic" panose="020B0400000000000000" pitchFamily="49" charset="-128"/>
                          <a:ea typeface="BIZ UDGothic" panose="020B0400000000000000" pitchFamily="49" charset="-128"/>
                        </a:rPr>
                        <a:t>３３</a:t>
                      </a:r>
                      <a:endParaRPr lang="en-GB" sz="2200" dirty="0">
                        <a:solidFill>
                          <a:schemeClr val="bg1"/>
                        </a:solidFill>
                        <a:latin typeface="BIZ UDGothic" panose="020B0400000000000000" pitchFamily="49" charset="-128"/>
                        <a:ea typeface="BIZ UDGothic" panose="020B0400000000000000" pitchFamily="49" charset="-128"/>
                      </a:endParaRPr>
                    </a:p>
                  </a:txBody>
                  <a:tcPr anchor="ctr">
                    <a:solidFill>
                      <a:schemeClr val="tx1"/>
                    </a:solidFill>
                  </a:tcPr>
                </a:tc>
                <a:extLst>
                  <a:ext uri="{0D108BD9-81ED-4DB2-BD59-A6C34878D82A}">
                    <a16:rowId xmlns:a16="http://schemas.microsoft.com/office/drawing/2014/main" val="749739619"/>
                  </a:ext>
                </a:extLst>
              </a:tr>
              <a:tr h="417335">
                <a:tc vMerge="1">
                  <a:txBody>
                    <a:bodyPr/>
                    <a:lstStyle/>
                    <a:p>
                      <a:endParaRPr/>
                    </a:p>
                  </a:txBody>
                  <a:tcPr/>
                </a:tc>
                <a:tc>
                  <a:txBody>
                    <a:bodyPr/>
                    <a:lstStyle/>
                    <a:p>
                      <a:pPr algn="ctr">
                        <a:lnSpc>
                          <a:spcPct val="80000"/>
                        </a:lnSpc>
                      </a:pPr>
                      <a:r>
                        <a:rPr lang="ja-JP" altLang="en-US" sz="2200" b="1" dirty="0">
                          <a:latin typeface="BIZ UDGothic" panose="020B0400000000000000" pitchFamily="49" charset="-128"/>
                          <a:ea typeface="BIZ UDGothic" panose="020B0400000000000000" pitchFamily="49" charset="-128"/>
                        </a:rPr>
                        <a:t>２９</a:t>
                      </a:r>
                      <a:endParaRPr lang="en-GB" sz="2200" b="1"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２１</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２２</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２４</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２５</a:t>
                      </a:r>
                      <a:endParaRPr lang="en-GB" sz="2200"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２６</a:t>
                      </a:r>
                      <a:endParaRPr lang="en-GB" sz="2200"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２７</a:t>
                      </a:r>
                      <a:endParaRPr lang="en-GB" sz="2200"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２９</a:t>
                      </a:r>
                      <a:endParaRPr lang="en-GB" sz="2200" dirty="0">
                        <a:latin typeface="BIZ UDGothic" panose="020B0400000000000000" pitchFamily="49" charset="-128"/>
                        <a:ea typeface="BIZ UDGothic" panose="020B0400000000000000" pitchFamily="49" charset="-128"/>
                      </a:endParaRPr>
                    </a:p>
                  </a:txBody>
                  <a:tcPr anchor="ctr">
                    <a:solidFill>
                      <a:schemeClr val="accent4">
                        <a:lumMod val="50000"/>
                      </a:schemeClr>
                    </a:solidFill>
                  </a:tcPr>
                </a:tc>
                <a:tc>
                  <a:txBody>
                    <a:bodyPr/>
                    <a:lstStyle/>
                    <a:p>
                      <a:pPr algn="ctr">
                        <a:lnSpc>
                          <a:spcPct val="80000"/>
                        </a:lnSpc>
                      </a:pPr>
                      <a:r>
                        <a:rPr lang="ja-JP" altLang="en-US" sz="2200" dirty="0">
                          <a:solidFill>
                            <a:schemeClr val="bg1"/>
                          </a:solidFill>
                          <a:latin typeface="BIZ UDGothic" panose="020B0400000000000000" pitchFamily="49" charset="-128"/>
                          <a:ea typeface="BIZ UDGothic" panose="020B0400000000000000" pitchFamily="49" charset="-128"/>
                        </a:rPr>
                        <a:t>３１</a:t>
                      </a:r>
                      <a:endParaRPr lang="en-GB" sz="2200" dirty="0">
                        <a:solidFill>
                          <a:schemeClr val="bg1"/>
                        </a:solidFill>
                        <a:latin typeface="BIZ UDGothic" panose="020B0400000000000000" pitchFamily="49" charset="-128"/>
                        <a:ea typeface="BIZ UDGothic" panose="020B0400000000000000" pitchFamily="49" charset="-128"/>
                      </a:endParaRPr>
                    </a:p>
                  </a:txBody>
                  <a:tcPr anchor="ctr">
                    <a:solidFill>
                      <a:schemeClr val="tx1"/>
                    </a:solidFill>
                  </a:tcPr>
                </a:tc>
                <a:tc>
                  <a:txBody>
                    <a:bodyPr/>
                    <a:lstStyle/>
                    <a:p>
                      <a:pPr algn="ctr">
                        <a:lnSpc>
                          <a:spcPct val="80000"/>
                        </a:lnSpc>
                      </a:pPr>
                      <a:r>
                        <a:rPr lang="ja-JP" altLang="en-US" sz="2200" dirty="0">
                          <a:solidFill>
                            <a:schemeClr val="bg1"/>
                          </a:solidFill>
                          <a:latin typeface="BIZ UDGothic" panose="020B0400000000000000" pitchFamily="49" charset="-128"/>
                          <a:ea typeface="BIZ UDGothic" panose="020B0400000000000000" pitchFamily="49" charset="-128"/>
                        </a:rPr>
                        <a:t>３２</a:t>
                      </a:r>
                      <a:endParaRPr lang="en-GB" sz="2200" dirty="0">
                        <a:solidFill>
                          <a:schemeClr val="bg1"/>
                        </a:solidFill>
                        <a:latin typeface="BIZ UDGothic" panose="020B0400000000000000" pitchFamily="49" charset="-128"/>
                        <a:ea typeface="BIZ UDGothic" panose="020B0400000000000000" pitchFamily="49" charset="-128"/>
                      </a:endParaRPr>
                    </a:p>
                  </a:txBody>
                  <a:tcPr anchor="ctr">
                    <a:solidFill>
                      <a:schemeClr val="tx1"/>
                    </a:solidFill>
                  </a:tcPr>
                </a:tc>
                <a:extLst>
                  <a:ext uri="{0D108BD9-81ED-4DB2-BD59-A6C34878D82A}">
                    <a16:rowId xmlns:a16="http://schemas.microsoft.com/office/drawing/2014/main" val="2634557362"/>
                  </a:ext>
                </a:extLst>
              </a:tr>
              <a:tr h="417335">
                <a:tc vMerge="1">
                  <a:txBody>
                    <a:bodyPr/>
                    <a:lstStyle/>
                    <a:p>
                      <a:endParaRPr lang="en-GB" dirty="0"/>
                    </a:p>
                  </a:txBody>
                  <a:tcPr/>
                </a:tc>
                <a:tc>
                  <a:txBody>
                    <a:bodyPr/>
                    <a:lstStyle/>
                    <a:p>
                      <a:pPr algn="ctr">
                        <a:lnSpc>
                          <a:spcPct val="80000"/>
                        </a:lnSpc>
                      </a:pPr>
                      <a:r>
                        <a:rPr lang="ja-JP" altLang="en-US" sz="2200" b="1" dirty="0">
                          <a:latin typeface="BIZ UDGothic" panose="020B0400000000000000" pitchFamily="49" charset="-128"/>
                          <a:ea typeface="BIZ UDGothic" panose="020B0400000000000000" pitchFamily="49" charset="-128"/>
                        </a:rPr>
                        <a:t>２８</a:t>
                      </a:r>
                      <a:endParaRPr lang="en-GB" sz="2200" b="1" dirty="0">
                        <a:latin typeface="BIZ UDGothic" panose="020B0400000000000000" pitchFamily="49" charset="-128"/>
                        <a:ea typeface="BIZ UDGothic" panose="020B0400000000000000" pitchFamily="49" charset="-128"/>
                      </a:endParaRPr>
                    </a:p>
                  </a:txBody>
                  <a:tcPr anchor="ctr">
                    <a:solidFill>
                      <a:schemeClr val="tx2">
                        <a:lumMod val="20000"/>
                        <a:lumOff val="8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２０</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２１</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２３</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２４</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２５</a:t>
                      </a:r>
                      <a:endParaRPr lang="en-GB" sz="2200"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２７</a:t>
                      </a:r>
                      <a:endParaRPr lang="en-GB" sz="2200"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２８</a:t>
                      </a:r>
                      <a:endParaRPr lang="en-GB" sz="2200" dirty="0">
                        <a:latin typeface="BIZ UDGothic" panose="020B0400000000000000" pitchFamily="49" charset="-128"/>
                        <a:ea typeface="BIZ UDGothic" panose="020B0400000000000000" pitchFamily="49" charset="-128"/>
                      </a:endParaRPr>
                    </a:p>
                  </a:txBody>
                  <a:tcPr anchor="ctr">
                    <a:solidFill>
                      <a:schemeClr val="accent4">
                        <a:lumMod val="5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３０</a:t>
                      </a:r>
                      <a:endParaRPr lang="en-GB" sz="2200" dirty="0">
                        <a:latin typeface="BIZ UDGothic" panose="020B0400000000000000" pitchFamily="49" charset="-128"/>
                        <a:ea typeface="BIZ UDGothic" panose="020B0400000000000000" pitchFamily="49" charset="-128"/>
                      </a:endParaRPr>
                    </a:p>
                  </a:txBody>
                  <a:tcPr anchor="ctr">
                    <a:solidFill>
                      <a:schemeClr val="accent4">
                        <a:lumMod val="50000"/>
                      </a:schemeClr>
                    </a:solidFill>
                  </a:tcPr>
                </a:tc>
                <a:tc>
                  <a:txBody>
                    <a:bodyPr/>
                    <a:lstStyle/>
                    <a:p>
                      <a:pPr algn="ctr">
                        <a:lnSpc>
                          <a:spcPct val="80000"/>
                        </a:lnSpc>
                      </a:pPr>
                      <a:r>
                        <a:rPr lang="ja-JP" altLang="en-US" sz="2200" dirty="0">
                          <a:solidFill>
                            <a:schemeClr val="bg1"/>
                          </a:solidFill>
                          <a:latin typeface="BIZ UDGothic" panose="020B0400000000000000" pitchFamily="49" charset="-128"/>
                          <a:ea typeface="BIZ UDGothic" panose="020B0400000000000000" pitchFamily="49" charset="-128"/>
                        </a:rPr>
                        <a:t>３１</a:t>
                      </a:r>
                      <a:endParaRPr lang="en-GB" sz="2200" dirty="0">
                        <a:solidFill>
                          <a:schemeClr val="bg1"/>
                        </a:solidFill>
                        <a:latin typeface="BIZ UDGothic" panose="020B0400000000000000" pitchFamily="49" charset="-128"/>
                        <a:ea typeface="BIZ UDGothic" panose="020B0400000000000000" pitchFamily="49" charset="-128"/>
                      </a:endParaRPr>
                    </a:p>
                  </a:txBody>
                  <a:tcPr anchor="ctr">
                    <a:solidFill>
                      <a:schemeClr val="tx1"/>
                    </a:solidFill>
                  </a:tcPr>
                </a:tc>
                <a:extLst>
                  <a:ext uri="{0D108BD9-81ED-4DB2-BD59-A6C34878D82A}">
                    <a16:rowId xmlns:a16="http://schemas.microsoft.com/office/drawing/2014/main" val="2866759151"/>
                  </a:ext>
                </a:extLst>
              </a:tr>
              <a:tr h="417335">
                <a:tc vMerge="1">
                  <a:txBody>
                    <a:bodyPr/>
                    <a:lstStyle/>
                    <a:p>
                      <a:endParaRPr lang="en-GB" dirty="0"/>
                    </a:p>
                  </a:txBody>
                  <a:tcPr/>
                </a:tc>
                <a:tc>
                  <a:txBody>
                    <a:bodyPr/>
                    <a:lstStyle/>
                    <a:p>
                      <a:pPr algn="ctr">
                        <a:lnSpc>
                          <a:spcPct val="80000"/>
                        </a:lnSpc>
                      </a:pPr>
                      <a:r>
                        <a:rPr lang="ja-JP" altLang="en-US" sz="2200" b="1" dirty="0">
                          <a:latin typeface="BIZ UDGothic" panose="020B0400000000000000" pitchFamily="49" charset="-128"/>
                          <a:ea typeface="BIZ UDGothic" panose="020B0400000000000000" pitchFamily="49" charset="-128"/>
                        </a:rPr>
                        <a:t>２７</a:t>
                      </a:r>
                      <a:endParaRPr lang="en-GB" sz="2200" b="1" dirty="0">
                        <a:latin typeface="BIZ UDGothic" panose="020B0400000000000000" pitchFamily="49" charset="-128"/>
                        <a:ea typeface="BIZ UDGothic" panose="020B0400000000000000" pitchFamily="49" charset="-128"/>
                      </a:endParaRPr>
                    </a:p>
                  </a:txBody>
                  <a:tcPr anchor="ctr">
                    <a:solidFill>
                      <a:schemeClr val="tx2">
                        <a:lumMod val="20000"/>
                        <a:lumOff val="8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１９</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２１</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２２</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２３</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２５</a:t>
                      </a:r>
                      <a:endParaRPr lang="en-GB" sz="2200"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２６</a:t>
                      </a:r>
                      <a:endParaRPr lang="en-GB" sz="2200"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２７</a:t>
                      </a:r>
                      <a:endParaRPr lang="en-GB" sz="2200"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２９</a:t>
                      </a:r>
                      <a:endParaRPr lang="en-GB" sz="2200" dirty="0">
                        <a:latin typeface="BIZ UDGothic" panose="020B0400000000000000" pitchFamily="49" charset="-128"/>
                        <a:ea typeface="BIZ UDGothic" panose="020B0400000000000000" pitchFamily="49" charset="-128"/>
                      </a:endParaRPr>
                    </a:p>
                  </a:txBody>
                  <a:tcPr anchor="ctr">
                    <a:solidFill>
                      <a:schemeClr val="accent4">
                        <a:lumMod val="5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３０</a:t>
                      </a:r>
                      <a:endParaRPr lang="en-GB" sz="2200" dirty="0">
                        <a:latin typeface="BIZ UDGothic" panose="020B0400000000000000" pitchFamily="49" charset="-128"/>
                        <a:ea typeface="BIZ UDGothic" panose="020B0400000000000000" pitchFamily="49" charset="-128"/>
                      </a:endParaRPr>
                    </a:p>
                  </a:txBody>
                  <a:tcPr anchor="ctr">
                    <a:solidFill>
                      <a:schemeClr val="accent4">
                        <a:lumMod val="50000"/>
                      </a:schemeClr>
                    </a:solidFill>
                  </a:tcPr>
                </a:tc>
                <a:extLst>
                  <a:ext uri="{0D108BD9-81ED-4DB2-BD59-A6C34878D82A}">
                    <a16:rowId xmlns:a16="http://schemas.microsoft.com/office/drawing/2014/main" val="1115699573"/>
                  </a:ext>
                </a:extLst>
              </a:tr>
              <a:tr h="417335">
                <a:tc vMerge="1">
                  <a:txBody>
                    <a:bodyPr/>
                    <a:lstStyle/>
                    <a:p>
                      <a:endParaRPr lang="en-GB" dirty="0"/>
                    </a:p>
                  </a:txBody>
                  <a:tcPr/>
                </a:tc>
                <a:tc>
                  <a:txBody>
                    <a:bodyPr/>
                    <a:lstStyle/>
                    <a:p>
                      <a:pPr algn="ctr">
                        <a:lnSpc>
                          <a:spcPct val="80000"/>
                        </a:lnSpc>
                      </a:pPr>
                      <a:r>
                        <a:rPr lang="ja-JP" altLang="en-US" sz="2200" b="1" dirty="0">
                          <a:latin typeface="BIZ UDGothic" panose="020B0400000000000000" pitchFamily="49" charset="-128"/>
                          <a:ea typeface="BIZ UDGothic" panose="020B0400000000000000" pitchFamily="49" charset="-128"/>
                        </a:rPr>
                        <a:t>２６</a:t>
                      </a:r>
                      <a:endParaRPr lang="en-GB" sz="2200" b="1" dirty="0">
                        <a:latin typeface="BIZ UDGothic" panose="020B0400000000000000" pitchFamily="49" charset="-128"/>
                        <a:ea typeface="BIZ UDGothic" panose="020B0400000000000000" pitchFamily="49" charset="-128"/>
                      </a:endParaRPr>
                    </a:p>
                  </a:txBody>
                  <a:tcPr anchor="ctr">
                    <a:solidFill>
                      <a:schemeClr val="accent5">
                        <a:lumMod val="20000"/>
                        <a:lumOff val="8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１８</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２０</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２１</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２２</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２３</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２５</a:t>
                      </a:r>
                      <a:endParaRPr lang="en-GB" sz="2200"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２６</a:t>
                      </a:r>
                      <a:endParaRPr lang="en-GB" sz="2200"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２８</a:t>
                      </a:r>
                      <a:endParaRPr lang="en-GB" sz="2200" dirty="0">
                        <a:latin typeface="BIZ UDGothic" panose="020B0400000000000000" pitchFamily="49" charset="-128"/>
                        <a:ea typeface="BIZ UDGothic" panose="020B0400000000000000" pitchFamily="49" charset="-128"/>
                      </a:endParaRPr>
                    </a:p>
                  </a:txBody>
                  <a:tcPr anchor="ctr">
                    <a:solidFill>
                      <a:schemeClr val="accent4">
                        <a:lumMod val="5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２９</a:t>
                      </a:r>
                      <a:endParaRPr lang="en-GB" sz="2200" dirty="0">
                        <a:latin typeface="BIZ UDGothic" panose="020B0400000000000000" pitchFamily="49" charset="-128"/>
                        <a:ea typeface="BIZ UDGothic" panose="020B0400000000000000" pitchFamily="49" charset="-128"/>
                      </a:endParaRPr>
                    </a:p>
                  </a:txBody>
                  <a:tcPr anchor="ctr">
                    <a:solidFill>
                      <a:schemeClr val="accent4">
                        <a:lumMod val="50000"/>
                      </a:schemeClr>
                    </a:solidFill>
                  </a:tcPr>
                </a:tc>
                <a:extLst>
                  <a:ext uri="{0D108BD9-81ED-4DB2-BD59-A6C34878D82A}">
                    <a16:rowId xmlns:a16="http://schemas.microsoft.com/office/drawing/2014/main" val="679572060"/>
                  </a:ext>
                </a:extLst>
              </a:tr>
              <a:tr h="417335">
                <a:tc vMerge="1">
                  <a:txBody>
                    <a:bodyPr/>
                    <a:lstStyle/>
                    <a:p>
                      <a:endParaRPr lang="en-GB" dirty="0"/>
                    </a:p>
                  </a:txBody>
                  <a:tcPr/>
                </a:tc>
                <a:tc>
                  <a:txBody>
                    <a:bodyPr/>
                    <a:lstStyle/>
                    <a:p>
                      <a:pPr algn="ctr">
                        <a:lnSpc>
                          <a:spcPct val="80000"/>
                        </a:lnSpc>
                      </a:pPr>
                      <a:r>
                        <a:rPr lang="ja-JP" altLang="en-US" sz="2200" b="1" dirty="0">
                          <a:latin typeface="BIZ UDGothic" panose="020B0400000000000000" pitchFamily="49" charset="-128"/>
                          <a:ea typeface="BIZ UDGothic" panose="020B0400000000000000" pitchFamily="49" charset="-128"/>
                        </a:rPr>
                        <a:t>２５</a:t>
                      </a:r>
                      <a:endParaRPr lang="en-GB" sz="2200" b="1" dirty="0">
                        <a:latin typeface="BIZ UDGothic" panose="020B0400000000000000" pitchFamily="49" charset="-128"/>
                        <a:ea typeface="BIZ UDGothic" panose="020B0400000000000000" pitchFamily="49" charset="-128"/>
                      </a:endParaRPr>
                    </a:p>
                  </a:txBody>
                  <a:tcPr anchor="ctr">
                    <a:solidFill>
                      <a:schemeClr val="accent5">
                        <a:lumMod val="20000"/>
                        <a:lumOff val="8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１７</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１８</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１９</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２１</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２２</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２３</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２４</a:t>
                      </a:r>
                      <a:endParaRPr lang="en-GB" sz="2200" dirty="0">
                        <a:latin typeface="BIZ UDGothic" panose="020B0400000000000000" pitchFamily="49" charset="-128"/>
                        <a:ea typeface="BIZ UDGothic" panose="020B0400000000000000" pitchFamily="49" charset="-128"/>
                      </a:endParaRPr>
                    </a:p>
                  </a:txBody>
                  <a:tcPr anchor="ct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２６</a:t>
                      </a:r>
                      <a:endParaRPr lang="en-GB" sz="2200"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tc>
                  <a:txBody>
                    <a:bodyPr/>
                    <a:lstStyle/>
                    <a:p>
                      <a:pPr algn="ctr">
                        <a:lnSpc>
                          <a:spcPct val="80000"/>
                        </a:lnSpc>
                      </a:pPr>
                      <a:r>
                        <a:rPr lang="ja-JP" altLang="en-US" sz="2200" dirty="0">
                          <a:latin typeface="BIZ UDGothic" panose="020B0400000000000000" pitchFamily="49" charset="-128"/>
                          <a:ea typeface="BIZ UDGothic" panose="020B0400000000000000" pitchFamily="49" charset="-128"/>
                        </a:rPr>
                        <a:t>２７</a:t>
                      </a:r>
                      <a:endParaRPr lang="en-GB" sz="2200" dirty="0">
                        <a:latin typeface="BIZ UDGothic" panose="020B0400000000000000" pitchFamily="49" charset="-128"/>
                        <a:ea typeface="BIZ UDGothic" panose="020B0400000000000000" pitchFamily="49" charset="-128"/>
                      </a:endParaRPr>
                    </a:p>
                  </a:txBody>
                  <a:tcPr anchor="ctr">
                    <a:solidFill>
                      <a:schemeClr val="tx2">
                        <a:lumMod val="60000"/>
                        <a:lumOff val="40000"/>
                      </a:schemeClr>
                    </a:solidFill>
                  </a:tcPr>
                </a:tc>
                <a:extLst>
                  <a:ext uri="{0D108BD9-81ED-4DB2-BD59-A6C34878D82A}">
                    <a16:rowId xmlns:a16="http://schemas.microsoft.com/office/drawing/2014/main" val="1340658524"/>
                  </a:ext>
                </a:extLst>
              </a:tr>
            </a:tbl>
          </a:graphicData>
        </a:graphic>
      </p:graphicFrame>
      <p:sp>
        <p:nvSpPr>
          <p:cNvPr id="6" name="テキスト ボックス 5">
            <a:extLst>
              <a:ext uri="{FF2B5EF4-FFF2-40B4-BE49-F238E27FC236}">
                <a16:creationId xmlns:a16="http://schemas.microsoft.com/office/drawing/2014/main" id="{A8D7095B-0286-E405-72E1-F19EB5CD7CC2}"/>
              </a:ext>
            </a:extLst>
          </p:cNvPr>
          <p:cNvSpPr txBox="1"/>
          <p:nvPr/>
        </p:nvSpPr>
        <p:spPr>
          <a:xfrm>
            <a:off x="714598" y="5519278"/>
            <a:ext cx="10762803" cy="584775"/>
          </a:xfrm>
          <a:prstGeom prst="rect">
            <a:avLst/>
          </a:prstGeom>
          <a:solidFill>
            <a:schemeClr val="accent5">
              <a:lumMod val="20000"/>
              <a:lumOff val="80000"/>
            </a:schemeClr>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a:t>
            </a:r>
            <a:r>
              <a:rPr kumimoji="1" lang="ja-JP" altLang="en-US" sz="3200" b="1"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日本の夏の平均的な湿度は４０～６０％です</a:t>
            </a:r>
            <a:endParaRPr kumimoji="1" lang="en-US" altLang="ja-JP" sz="3200" b="1"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grpSp>
        <p:nvGrpSpPr>
          <p:cNvPr id="22" name="グループ化 21">
            <a:extLst>
              <a:ext uri="{FF2B5EF4-FFF2-40B4-BE49-F238E27FC236}">
                <a16:creationId xmlns:a16="http://schemas.microsoft.com/office/drawing/2014/main" id="{061C12DB-1514-1B7C-186A-49D7EC237876}"/>
              </a:ext>
            </a:extLst>
          </p:cNvPr>
          <p:cNvGrpSpPr/>
          <p:nvPr/>
        </p:nvGrpSpPr>
        <p:grpSpPr>
          <a:xfrm>
            <a:off x="8908072" y="358725"/>
            <a:ext cx="3411938" cy="968848"/>
            <a:chOff x="5599610" y="66854"/>
            <a:chExt cx="4346613" cy="1353293"/>
          </a:xfrm>
        </p:grpSpPr>
        <p:grpSp>
          <p:nvGrpSpPr>
            <p:cNvPr id="20" name="グループ化 19">
              <a:extLst>
                <a:ext uri="{FF2B5EF4-FFF2-40B4-BE49-F238E27FC236}">
                  <a16:creationId xmlns:a16="http://schemas.microsoft.com/office/drawing/2014/main" id="{FE8BB846-B9DA-8AA8-A26D-B0C94AA04488}"/>
                </a:ext>
              </a:extLst>
            </p:cNvPr>
            <p:cNvGrpSpPr/>
            <p:nvPr/>
          </p:nvGrpSpPr>
          <p:grpSpPr>
            <a:xfrm>
              <a:off x="5599610" y="66854"/>
              <a:ext cx="4346613" cy="1353293"/>
              <a:chOff x="9701349" y="283918"/>
              <a:chExt cx="1444571" cy="1353293"/>
            </a:xfrm>
          </p:grpSpPr>
          <p:sp>
            <p:nvSpPr>
              <p:cNvPr id="12" name="正方形/長方形 11">
                <a:extLst>
                  <a:ext uri="{FF2B5EF4-FFF2-40B4-BE49-F238E27FC236}">
                    <a16:creationId xmlns:a16="http://schemas.microsoft.com/office/drawing/2014/main" id="{B3DCE410-97C4-30FC-A2DF-B1C865AD1BBB}"/>
                  </a:ext>
                </a:extLst>
              </p:cNvPr>
              <p:cNvSpPr/>
              <p:nvPr/>
            </p:nvSpPr>
            <p:spPr>
              <a:xfrm>
                <a:off x="9701349" y="283918"/>
                <a:ext cx="1348266" cy="13532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BIZ UDGothic" panose="020B0400000000000000" pitchFamily="49" charset="-128"/>
                  <a:ea typeface="BIZ UDGothic" panose="020B0400000000000000" pitchFamily="49" charset="-128"/>
                </a:endParaRPr>
              </a:p>
            </p:txBody>
          </p:sp>
          <p:sp>
            <p:nvSpPr>
              <p:cNvPr id="7" name="正方形/長方形 6">
                <a:extLst>
                  <a:ext uri="{FF2B5EF4-FFF2-40B4-BE49-F238E27FC236}">
                    <a16:creationId xmlns:a16="http://schemas.microsoft.com/office/drawing/2014/main" id="{50FAEA2C-652A-F3CD-FE64-780087292C86}"/>
                  </a:ext>
                </a:extLst>
              </p:cNvPr>
              <p:cNvSpPr/>
              <p:nvPr/>
            </p:nvSpPr>
            <p:spPr>
              <a:xfrm>
                <a:off x="9779725" y="790619"/>
                <a:ext cx="194734" cy="287383"/>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BIZ UDGothic" panose="020B0400000000000000" pitchFamily="49" charset="-128"/>
                  <a:ea typeface="BIZ UDGothic" panose="020B0400000000000000" pitchFamily="49" charset="-128"/>
                </a:endParaRPr>
              </a:p>
            </p:txBody>
          </p:sp>
          <p:sp>
            <p:nvSpPr>
              <p:cNvPr id="9" name="正方形/長方形 8">
                <a:extLst>
                  <a:ext uri="{FF2B5EF4-FFF2-40B4-BE49-F238E27FC236}">
                    <a16:creationId xmlns:a16="http://schemas.microsoft.com/office/drawing/2014/main" id="{7C34C59A-3AF1-1123-A966-7BC11E247F68}"/>
                  </a:ext>
                </a:extLst>
              </p:cNvPr>
              <p:cNvSpPr/>
              <p:nvPr/>
            </p:nvSpPr>
            <p:spPr>
              <a:xfrm>
                <a:off x="9779725" y="1179469"/>
                <a:ext cx="194734" cy="287383"/>
              </a:xfrm>
              <a:prstGeom prst="rect">
                <a:avLst/>
              </a:prstGeom>
              <a:solidFill>
                <a:schemeClr val="tx2">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BIZ UDGothic" panose="020B0400000000000000" pitchFamily="49" charset="-128"/>
                  <a:ea typeface="BIZ UDGothic" panose="020B0400000000000000" pitchFamily="49" charset="-128"/>
                </a:endParaRPr>
              </a:p>
            </p:txBody>
          </p:sp>
          <p:sp>
            <p:nvSpPr>
              <p:cNvPr id="10" name="テキスト ボックス 9">
                <a:extLst>
                  <a:ext uri="{FF2B5EF4-FFF2-40B4-BE49-F238E27FC236}">
                    <a16:creationId xmlns:a16="http://schemas.microsoft.com/office/drawing/2014/main" id="{8CDDCCCF-AADE-75DB-5270-60D560F6EFC0}"/>
                  </a:ext>
                </a:extLst>
              </p:cNvPr>
              <p:cNvSpPr txBox="1"/>
              <p:nvPr/>
            </p:nvSpPr>
            <p:spPr>
              <a:xfrm>
                <a:off x="10039932" y="287211"/>
                <a:ext cx="1105988" cy="1048587"/>
              </a:xfrm>
              <a:prstGeom prst="rect">
                <a:avLst/>
              </a:prstGeom>
              <a:noFill/>
            </p:spPr>
            <p:txBody>
              <a:bodyPr wrap="square" rtlCol="0">
                <a:spAutoFit/>
              </a:bodyPr>
              <a:lstStyle/>
              <a:p>
                <a:r>
                  <a:rPr lang="ja-JP" altLang="en-US" dirty="0">
                    <a:latin typeface="BIZ UDGothic" panose="020B0400000000000000" pitchFamily="49" charset="-128"/>
                    <a:ea typeface="BIZ UDGothic" panose="020B0400000000000000" pitchFamily="49" charset="-128"/>
                  </a:rPr>
                  <a:t>すべての運動禁止</a:t>
                </a:r>
                <a:endParaRPr lang="en-GB" altLang="ja-JP" dirty="0">
                  <a:latin typeface="BIZ UDGothic" panose="020B0400000000000000" pitchFamily="49" charset="-128"/>
                  <a:ea typeface="BIZ UDGothic" panose="020B0400000000000000" pitchFamily="49" charset="-128"/>
                </a:endParaRPr>
              </a:p>
              <a:p>
                <a:r>
                  <a:rPr lang="ja-JP" altLang="en-US" dirty="0">
                    <a:latin typeface="BIZ UDGothic" panose="020B0400000000000000" pitchFamily="49" charset="-128"/>
                    <a:ea typeface="BIZ UDGothic" panose="020B0400000000000000" pitchFamily="49" charset="-128"/>
                  </a:rPr>
                  <a:t>面を付けた</a:t>
                </a:r>
                <a:r>
                  <a:rPr lang="ja-JP" altLang="en-US">
                    <a:latin typeface="BIZ UDGothic" panose="020B0400000000000000" pitchFamily="49" charset="-128"/>
                    <a:ea typeface="BIZ UDGothic" panose="020B0400000000000000" pitchFamily="49" charset="-128"/>
                  </a:rPr>
                  <a:t>稽古禁止</a:t>
                </a:r>
                <a:endParaRPr lang="en-US" altLang="ja-JP" dirty="0">
                  <a:latin typeface="BIZ UDGothic" panose="020B0400000000000000" pitchFamily="49" charset="-128"/>
                  <a:ea typeface="BIZ UDGothic" panose="020B0400000000000000" pitchFamily="49" charset="-128"/>
                </a:endParaRPr>
              </a:p>
              <a:p>
                <a:r>
                  <a:rPr lang="ja-JP" altLang="en-US">
                    <a:latin typeface="BIZ UDGothic" panose="020B0400000000000000" pitchFamily="49" charset="-128"/>
                    <a:ea typeface="BIZ UDGothic" panose="020B0400000000000000" pitchFamily="49" charset="-128"/>
                  </a:rPr>
                  <a:t>要注意</a:t>
                </a:r>
                <a:endParaRPr lang="en-GB" dirty="0">
                  <a:latin typeface="BIZ UDGothic" panose="020B0400000000000000" pitchFamily="49" charset="-128"/>
                  <a:ea typeface="BIZ UDGothic" panose="020B0400000000000000" pitchFamily="49" charset="-128"/>
                </a:endParaRPr>
              </a:p>
            </p:txBody>
          </p:sp>
        </p:grpSp>
        <p:sp>
          <p:nvSpPr>
            <p:cNvPr id="21" name="正方形/長方形 20">
              <a:extLst>
                <a:ext uri="{FF2B5EF4-FFF2-40B4-BE49-F238E27FC236}">
                  <a16:creationId xmlns:a16="http://schemas.microsoft.com/office/drawing/2014/main" id="{CDAE3C17-1328-FCF8-FBF6-C31B935B684C}"/>
                </a:ext>
              </a:extLst>
            </p:cNvPr>
            <p:cNvSpPr/>
            <p:nvPr/>
          </p:nvSpPr>
          <p:spPr>
            <a:xfrm>
              <a:off x="5844840" y="199499"/>
              <a:ext cx="576540" cy="2873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BIZ UDGothic" panose="020B0400000000000000" pitchFamily="49" charset="-128"/>
                <a:ea typeface="BIZ UDGothic" panose="020B0400000000000000" pitchFamily="49" charset="-128"/>
              </a:endParaRPr>
            </a:p>
          </p:txBody>
        </p:sp>
      </p:grpSp>
      <p:sp>
        <p:nvSpPr>
          <p:cNvPr id="5" name="スライド番号プレースホルダー 7">
            <a:extLst>
              <a:ext uri="{FF2B5EF4-FFF2-40B4-BE49-F238E27FC236}">
                <a16:creationId xmlns:a16="http://schemas.microsoft.com/office/drawing/2014/main" id="{D3E4B9AB-0EFC-E984-B5B9-EFB247D80698}"/>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12</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1372233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98B56950-468F-7108-F82D-6ED1B15175F7}"/>
              </a:ext>
            </a:extLst>
          </p:cNvPr>
          <p:cNvSpPr txBox="1"/>
          <p:nvPr/>
        </p:nvSpPr>
        <p:spPr>
          <a:xfrm>
            <a:off x="838200" y="3736329"/>
            <a:ext cx="10515600" cy="584775"/>
          </a:xfrm>
          <a:prstGeom prst="rect">
            <a:avLst/>
          </a:prstGeom>
          <a:solidFill>
            <a:schemeClr val="accent4">
              <a:lumMod val="20000"/>
              <a:lumOff val="80000"/>
            </a:schemeClr>
          </a:solidFill>
          <a:ln w="19050">
            <a:solidFill>
              <a:schemeClr val="accent4">
                <a:lumMod val="50000"/>
              </a:schemeClr>
            </a:solidFill>
          </a:ln>
        </p:spPr>
        <p:txBody>
          <a:bodyPr wrap="square" rtlCol="0" anchor="ctr">
            <a:spAutoFit/>
          </a:bodyPr>
          <a:lstStyle/>
          <a:p>
            <a:r>
              <a:rPr lang="ja-JP" altLang="en-US" sz="3200" b="1" dirty="0">
                <a:latin typeface="BIZ UDGothic" panose="020B0400000000000000" pitchFamily="49" charset="-128"/>
                <a:ea typeface="BIZ UDGothic" panose="020B0400000000000000" pitchFamily="49" charset="-128"/>
              </a:rPr>
              <a:t>ＷＢＧＴ ３１℃以上の時は、</a:t>
            </a:r>
            <a:r>
              <a:rPr lang="ja-JP" altLang="en-US" sz="3200" b="1" u="sng" dirty="0">
                <a:latin typeface="BIZ UDGothic" panose="020B0400000000000000" pitchFamily="49" charset="-128"/>
                <a:ea typeface="BIZ UDGothic" panose="020B0400000000000000" pitchFamily="49" charset="-128"/>
              </a:rPr>
              <a:t>すべての運動を</a:t>
            </a:r>
            <a:r>
              <a:rPr lang="ja-JP" altLang="en-US" sz="3200" b="1" dirty="0">
                <a:latin typeface="BIZ UDGothic" panose="020B0400000000000000" pitchFamily="49" charset="-128"/>
                <a:ea typeface="BIZ UDGothic" panose="020B0400000000000000" pitchFamily="49" charset="-128"/>
              </a:rPr>
              <a:t>中止</a:t>
            </a:r>
            <a:endParaRPr lang="en-GB" sz="3200" b="1" dirty="0">
              <a:latin typeface="BIZ UDGothic" panose="020B0400000000000000" pitchFamily="49" charset="-128"/>
              <a:ea typeface="BIZ UDGothic" panose="020B0400000000000000" pitchFamily="49" charset="-128"/>
            </a:endParaRPr>
          </a:p>
        </p:txBody>
      </p:sp>
      <p:sp>
        <p:nvSpPr>
          <p:cNvPr id="2" name="タイトル 1">
            <a:extLst>
              <a:ext uri="{FF2B5EF4-FFF2-40B4-BE49-F238E27FC236}">
                <a16:creationId xmlns:a16="http://schemas.microsoft.com/office/drawing/2014/main" id="{A6488EF8-3EF1-F258-330C-089087EFA9CD}"/>
              </a:ext>
            </a:extLst>
          </p:cNvPr>
          <p:cNvSpPr>
            <a:spLocks noGrp="1"/>
          </p:cNvSpPr>
          <p:nvPr>
            <p:ph type="title"/>
          </p:nvPr>
        </p:nvSpPr>
        <p:spPr>
          <a:xfrm>
            <a:off x="0" y="-8257"/>
            <a:ext cx="12192000" cy="1392326"/>
          </a:xfrm>
          <a:solidFill>
            <a:schemeClr val="bg1">
              <a:lumMod val="95000"/>
            </a:schemeClr>
          </a:solidFill>
        </p:spPr>
        <p:txBody>
          <a:bodyPr>
            <a:noAutofit/>
          </a:bodyPr>
          <a:lstStyle/>
          <a:p>
            <a:pPr algn="ctr"/>
            <a:r>
              <a:rPr lang="ja-JP" altLang="en-US" sz="5400" dirty="0">
                <a:latin typeface="BIZ UDGothic" panose="020B0400000000000000" pitchFamily="49" charset="-128"/>
                <a:ea typeface="BIZ UDGothic" panose="020B0400000000000000" pitchFamily="49" charset="-128"/>
              </a:rPr>
              <a:t>稽古中止の基準（全剣連の推奨）</a:t>
            </a:r>
            <a:br>
              <a:rPr lang="en-US" altLang="ja-JP" sz="5400" dirty="0">
                <a:latin typeface="BIZ UDGothic" panose="020B0400000000000000" pitchFamily="49" charset="-128"/>
                <a:ea typeface="BIZ UDGothic" panose="020B0400000000000000" pitchFamily="49" charset="-128"/>
              </a:rPr>
            </a:br>
            <a:r>
              <a:rPr lang="ja-JP" altLang="en-US" sz="4400">
                <a:latin typeface="BIZ UDGothic" panose="020B0400000000000000" pitchFamily="49" charset="-128"/>
                <a:ea typeface="BIZ UDGothic" panose="020B0400000000000000" pitchFamily="49" charset="-128"/>
              </a:rPr>
              <a:t>ＷＢＧＴが</a:t>
            </a:r>
            <a:r>
              <a:rPr lang="ja-JP" altLang="en-US" sz="4400" dirty="0">
                <a:latin typeface="BIZ UDGothic" panose="020B0400000000000000" pitchFamily="49" charset="-128"/>
                <a:ea typeface="BIZ UDGothic" panose="020B0400000000000000" pitchFamily="49" charset="-128"/>
              </a:rPr>
              <a:t>測定できる場合</a:t>
            </a:r>
            <a:endParaRPr lang="en-GB" sz="4400" dirty="0">
              <a:latin typeface="BIZ UDGothic" panose="020B0400000000000000" pitchFamily="49" charset="-128"/>
              <a:ea typeface="BIZ UDGothic" panose="020B0400000000000000" pitchFamily="49" charset="-128"/>
            </a:endParaRPr>
          </a:p>
        </p:txBody>
      </p:sp>
      <p:sp>
        <p:nvSpPr>
          <p:cNvPr id="3" name="コンテンツ プレースホルダー 2">
            <a:extLst>
              <a:ext uri="{FF2B5EF4-FFF2-40B4-BE49-F238E27FC236}">
                <a16:creationId xmlns:a16="http://schemas.microsoft.com/office/drawing/2014/main" id="{ABC8ACEE-FF3A-A3E6-AB5B-2E0CD8F398C2}"/>
              </a:ext>
            </a:extLst>
          </p:cNvPr>
          <p:cNvSpPr>
            <a:spLocks noGrp="1"/>
          </p:cNvSpPr>
          <p:nvPr>
            <p:ph idx="1"/>
          </p:nvPr>
        </p:nvSpPr>
        <p:spPr>
          <a:xfrm>
            <a:off x="838200" y="2089137"/>
            <a:ext cx="10515600" cy="1511967"/>
          </a:xfrm>
          <a:ln w="19050">
            <a:solidFill>
              <a:schemeClr val="bg2">
                <a:lumMod val="50000"/>
              </a:schemeClr>
            </a:solidFill>
          </a:ln>
        </p:spPr>
        <p:txBody>
          <a:bodyPr>
            <a:normAutofit/>
          </a:bodyPr>
          <a:lstStyle/>
          <a:p>
            <a:pPr>
              <a:lnSpc>
                <a:spcPct val="150000"/>
              </a:lnSpc>
            </a:pPr>
            <a:r>
              <a:rPr lang="ja-JP" altLang="en-US" dirty="0">
                <a:latin typeface="BIZ UDGothic" panose="020B0400000000000000" pitchFamily="49" charset="-128"/>
                <a:ea typeface="BIZ UDGothic" panose="020B0400000000000000" pitchFamily="49" charset="-128"/>
              </a:rPr>
              <a:t>面をつけなくても、</a:t>
            </a:r>
            <a:r>
              <a:rPr lang="ja-JP" altLang="en-US" u="sng" dirty="0">
                <a:latin typeface="BIZ UDGothic" panose="020B0400000000000000" pitchFamily="49" charset="-128"/>
                <a:ea typeface="BIZ UDGothic" panose="020B0400000000000000" pitchFamily="49" charset="-128"/>
              </a:rPr>
              <a:t>１０～２０分おきに休憩</a:t>
            </a:r>
            <a:endParaRPr lang="en-GB" altLang="ja-JP" u="sng" dirty="0">
              <a:latin typeface="BIZ UDGothic" panose="020B0400000000000000" pitchFamily="49" charset="-128"/>
              <a:ea typeface="BIZ UDGothic" panose="020B0400000000000000" pitchFamily="49" charset="-128"/>
            </a:endParaRPr>
          </a:p>
          <a:p>
            <a:pPr>
              <a:lnSpc>
                <a:spcPct val="150000"/>
              </a:lnSpc>
            </a:pPr>
            <a:r>
              <a:rPr lang="ja-JP" altLang="en-US" dirty="0">
                <a:latin typeface="BIZ UDGothic" panose="020B0400000000000000" pitchFamily="49" charset="-128"/>
                <a:ea typeface="BIZ UDGothic" panose="020B0400000000000000" pitchFamily="49" charset="-128"/>
              </a:rPr>
              <a:t>休憩時には</a:t>
            </a:r>
            <a:r>
              <a:rPr lang="ja-JP" altLang="en-US" u="sng" dirty="0">
                <a:latin typeface="BIZ UDGothic" panose="020B0400000000000000" pitchFamily="49" charset="-128"/>
                <a:ea typeface="BIZ UDGothic" panose="020B0400000000000000" pitchFamily="49" charset="-128"/>
              </a:rPr>
              <a:t>涼しいところ</a:t>
            </a:r>
            <a:r>
              <a:rPr lang="ja-JP" altLang="en-US" dirty="0">
                <a:latin typeface="BIZ UDGothic" panose="020B0400000000000000" pitchFamily="49" charset="-128"/>
                <a:ea typeface="BIZ UDGothic" panose="020B0400000000000000" pitchFamily="49" charset="-128"/>
              </a:rPr>
              <a:t>で</a:t>
            </a:r>
            <a:r>
              <a:rPr lang="ja-JP" altLang="en-US" u="sng" dirty="0">
                <a:latin typeface="BIZ UDGothic" panose="020B0400000000000000" pitchFamily="49" charset="-128"/>
                <a:ea typeface="BIZ UDGothic" panose="020B0400000000000000" pitchFamily="49" charset="-128"/>
              </a:rPr>
              <a:t>水分補給</a:t>
            </a:r>
            <a:endParaRPr lang="en-GB" altLang="ja-JP" u="sng" dirty="0">
              <a:latin typeface="BIZ UDGothic" panose="020B0400000000000000" pitchFamily="49" charset="-128"/>
              <a:ea typeface="BIZ UDGothic" panose="020B0400000000000000" pitchFamily="49" charset="-128"/>
            </a:endParaRPr>
          </a:p>
        </p:txBody>
      </p:sp>
      <p:pic>
        <p:nvPicPr>
          <p:cNvPr id="1026" name="Picture 2" descr="ストップウォッチのイラスト | かわいいフリー素材集 いらすとや">
            <a:extLst>
              <a:ext uri="{FF2B5EF4-FFF2-40B4-BE49-F238E27FC236}">
                <a16:creationId xmlns:a16="http://schemas.microsoft.com/office/drawing/2014/main" id="{47BF530D-34DF-06DE-5420-AEF710609DC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453182" y="2143496"/>
            <a:ext cx="724205" cy="86214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6968F2AD-946A-D8FF-15BD-9A272983DED1}"/>
              </a:ext>
            </a:extLst>
          </p:cNvPr>
          <p:cNvPicPr>
            <a:picLocks noChangeAspect="1"/>
          </p:cNvPicPr>
          <p:nvPr/>
        </p:nvPicPr>
        <p:blipFill>
          <a:blip r:embed="rId3"/>
          <a:stretch>
            <a:fillRect/>
          </a:stretch>
        </p:blipFill>
        <p:spPr>
          <a:xfrm>
            <a:off x="9670844" y="2156594"/>
            <a:ext cx="1340764" cy="1340764"/>
          </a:xfrm>
          <a:prstGeom prst="rect">
            <a:avLst/>
          </a:prstGeom>
        </p:spPr>
      </p:pic>
      <p:sp>
        <p:nvSpPr>
          <p:cNvPr id="15" name="コンテンツ プレースホルダー 2">
            <a:extLst>
              <a:ext uri="{FF2B5EF4-FFF2-40B4-BE49-F238E27FC236}">
                <a16:creationId xmlns:a16="http://schemas.microsoft.com/office/drawing/2014/main" id="{EABFA039-06B8-233E-E77F-3DEF018C0004}"/>
              </a:ext>
            </a:extLst>
          </p:cNvPr>
          <p:cNvSpPr txBox="1">
            <a:spLocks/>
          </p:cNvSpPr>
          <p:nvPr/>
        </p:nvSpPr>
        <p:spPr>
          <a:xfrm>
            <a:off x="838200" y="1507271"/>
            <a:ext cx="10515600" cy="583200"/>
          </a:xfrm>
          <a:prstGeom prst="rect">
            <a:avLst/>
          </a:prstGeom>
          <a:solidFill>
            <a:schemeClr val="bg2">
              <a:lumMod val="20000"/>
              <a:lumOff val="80000"/>
            </a:schemeClr>
          </a:solidFill>
          <a:ln w="19050">
            <a:solidFill>
              <a:schemeClr val="accent5">
                <a:lumMod val="50000"/>
              </a:schemeClr>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3200" b="1" dirty="0">
                <a:latin typeface="BIZ UDGothic" panose="020B0400000000000000" pitchFamily="49" charset="-128"/>
                <a:ea typeface="BIZ UDGothic" panose="020B0400000000000000" pitchFamily="49" charset="-128"/>
              </a:rPr>
              <a:t>ＷＢＧＴ</a:t>
            </a:r>
            <a:r>
              <a:rPr lang="en-US" altLang="ja-JP" sz="3200" b="1" dirty="0">
                <a:latin typeface="BIZ UDGothic" panose="020B0400000000000000" pitchFamily="49" charset="-128"/>
                <a:ea typeface="BIZ UDGothic" panose="020B0400000000000000" pitchFamily="49" charset="-128"/>
              </a:rPr>
              <a:t> </a:t>
            </a:r>
            <a:r>
              <a:rPr lang="ja-JP" altLang="en-US" sz="3200" b="1" dirty="0">
                <a:latin typeface="BIZ UDGothic" panose="020B0400000000000000" pitchFamily="49" charset="-128"/>
                <a:ea typeface="BIZ UDGothic" panose="020B0400000000000000" pitchFamily="49" charset="-128"/>
              </a:rPr>
              <a:t>２８℃以上の時には、</a:t>
            </a:r>
            <a:r>
              <a:rPr lang="ja-JP" altLang="en-US" sz="3200" b="1" u="sng" dirty="0">
                <a:latin typeface="BIZ UDGothic" panose="020B0400000000000000" pitchFamily="49" charset="-128"/>
                <a:ea typeface="BIZ UDGothic" panose="020B0400000000000000" pitchFamily="49" charset="-128"/>
              </a:rPr>
              <a:t>面をつけた稽古を</a:t>
            </a:r>
            <a:r>
              <a:rPr lang="ja-JP" altLang="en-US" sz="3200" b="1" dirty="0">
                <a:latin typeface="BIZ UDGothic" panose="020B0400000000000000" pitchFamily="49" charset="-128"/>
                <a:ea typeface="BIZ UDGothic" panose="020B0400000000000000" pitchFamily="49" charset="-128"/>
              </a:rPr>
              <a:t>中止</a:t>
            </a:r>
            <a:endParaRPr lang="en-GB" sz="3200" b="1" dirty="0">
              <a:latin typeface="BIZ UDGothic" panose="020B0400000000000000" pitchFamily="49" charset="-128"/>
              <a:ea typeface="BIZ UDGothic" panose="020B0400000000000000" pitchFamily="49" charset="-128"/>
            </a:endParaRPr>
          </a:p>
        </p:txBody>
      </p:sp>
      <p:pic>
        <p:nvPicPr>
          <p:cNvPr id="16" name="図 15">
            <a:extLst>
              <a:ext uri="{FF2B5EF4-FFF2-40B4-BE49-F238E27FC236}">
                <a16:creationId xmlns:a16="http://schemas.microsoft.com/office/drawing/2014/main" id="{048B159B-D09A-ACE4-44A1-678EB8FE84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6601" y="857946"/>
            <a:ext cx="1312758" cy="1381851"/>
          </a:xfrm>
          <a:prstGeom prst="rect">
            <a:avLst/>
          </a:prstGeom>
        </p:spPr>
      </p:pic>
      <p:sp>
        <p:nvSpPr>
          <p:cNvPr id="17" name="テキスト ボックス 16">
            <a:extLst>
              <a:ext uri="{FF2B5EF4-FFF2-40B4-BE49-F238E27FC236}">
                <a16:creationId xmlns:a16="http://schemas.microsoft.com/office/drawing/2014/main" id="{EDE219CA-7F78-002C-BE18-472ED6AFDE90}"/>
              </a:ext>
            </a:extLst>
          </p:cNvPr>
          <p:cNvSpPr txBox="1"/>
          <p:nvPr/>
        </p:nvSpPr>
        <p:spPr>
          <a:xfrm>
            <a:off x="838200" y="5148000"/>
            <a:ext cx="10515600" cy="1015663"/>
          </a:xfrm>
          <a:prstGeom prst="rect">
            <a:avLst/>
          </a:prstGeom>
          <a:solidFill>
            <a:schemeClr val="accent5">
              <a:lumMod val="20000"/>
              <a:lumOff val="80000"/>
            </a:schemeClr>
          </a:solidFill>
          <a:ln>
            <a:noFill/>
          </a:ln>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black"/>
                </a:solidFill>
                <a:latin typeface="BIZ UDGothic" panose="020B0400000000000000" pitchFamily="49" charset="-128"/>
                <a:ea typeface="BIZ UDGothic" panose="020B0400000000000000" pitchFamily="49" charset="-128"/>
              </a:rPr>
              <a:t>ただし</a:t>
            </a:r>
            <a:endParaRPr lang="en-GB" altLang="ja-JP" sz="2800" b="1" dirty="0">
              <a:solidFill>
                <a:prstClr val="black"/>
              </a:solidFill>
              <a:latin typeface="BIZ UDGothic" panose="020B0400000000000000" pitchFamily="49" charset="-128"/>
              <a:ea typeface="BIZ UDGothic" panose="020B0400000000000000"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200" b="1" dirty="0">
                <a:solidFill>
                  <a:prstClr val="black"/>
                </a:solidFill>
                <a:latin typeface="BIZ UDGothic" panose="020B0400000000000000" pitchFamily="49" charset="-128"/>
                <a:ea typeface="BIZ UDGothic" panose="020B0400000000000000" pitchFamily="49" charset="-128"/>
              </a:rPr>
              <a:t>気温が</a:t>
            </a:r>
            <a:r>
              <a:rPr lang="ja-JP" altLang="en-US" sz="3200" b="1" u="sng" dirty="0">
                <a:solidFill>
                  <a:prstClr val="black"/>
                </a:solidFill>
                <a:latin typeface="BIZ UDGothic" panose="020B0400000000000000" pitchFamily="49" charset="-128"/>
                <a:ea typeface="BIZ UDGothic" panose="020B0400000000000000" pitchFamily="49" charset="-128"/>
              </a:rPr>
              <a:t>急に高くなった時</a:t>
            </a:r>
            <a:r>
              <a:rPr lang="ja-JP" altLang="en-US" sz="3200" b="1" dirty="0">
                <a:solidFill>
                  <a:prstClr val="black"/>
                </a:solidFill>
                <a:latin typeface="BIZ UDGothic" panose="020B0400000000000000" pitchFamily="49" charset="-128"/>
                <a:ea typeface="BIZ UDGothic" panose="020B0400000000000000" pitchFamily="49" charset="-128"/>
              </a:rPr>
              <a:t>には、もっと早めの中止を考慮</a:t>
            </a:r>
            <a:endParaRPr lang="en-GB" altLang="ja-JP" sz="3200" b="1" dirty="0">
              <a:solidFill>
                <a:prstClr val="black"/>
              </a:solidFill>
              <a:latin typeface="BIZ UDGothic" panose="020B0400000000000000" pitchFamily="49" charset="-128"/>
              <a:ea typeface="BIZ UDGothic" panose="020B0400000000000000" pitchFamily="49" charset="-128"/>
            </a:endParaRPr>
          </a:p>
        </p:txBody>
      </p:sp>
      <p:sp>
        <p:nvSpPr>
          <p:cNvPr id="18" name="コンテンツ プレースホルダー 2">
            <a:extLst>
              <a:ext uri="{FF2B5EF4-FFF2-40B4-BE49-F238E27FC236}">
                <a16:creationId xmlns:a16="http://schemas.microsoft.com/office/drawing/2014/main" id="{DD2D7944-A8F6-4F64-6C89-CE0958D24A76}"/>
              </a:ext>
            </a:extLst>
          </p:cNvPr>
          <p:cNvSpPr txBox="1">
            <a:spLocks/>
          </p:cNvSpPr>
          <p:nvPr/>
        </p:nvSpPr>
        <p:spPr>
          <a:xfrm>
            <a:off x="838200" y="4321104"/>
            <a:ext cx="10515600" cy="658347"/>
          </a:xfrm>
          <a:prstGeom prst="rect">
            <a:avLst/>
          </a:prstGeom>
          <a:ln w="19050">
            <a:solidFill>
              <a:schemeClr val="accent4">
                <a:lumMod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50000"/>
              </a:lnSpc>
            </a:pPr>
            <a:r>
              <a:rPr lang="ja-JP" altLang="en-US" dirty="0">
                <a:latin typeface="BIZ UDGothic" panose="020B0400000000000000" pitchFamily="49" charset="-128"/>
                <a:ea typeface="BIZ UDGothic" panose="020B0400000000000000" pitchFamily="49" charset="-128"/>
              </a:rPr>
              <a:t>この温度での運動は、命にかかわります。</a:t>
            </a:r>
            <a:endParaRPr lang="en-GB" altLang="ja-JP" dirty="0">
              <a:latin typeface="BIZ UDGothic" panose="020B0400000000000000" pitchFamily="49" charset="-128"/>
              <a:ea typeface="BIZ UDGothic" panose="020B0400000000000000" pitchFamily="49" charset="-128"/>
            </a:endParaRPr>
          </a:p>
        </p:txBody>
      </p:sp>
      <p:grpSp>
        <p:nvGrpSpPr>
          <p:cNvPr id="19" name="グループ化 18">
            <a:extLst>
              <a:ext uri="{FF2B5EF4-FFF2-40B4-BE49-F238E27FC236}">
                <a16:creationId xmlns:a16="http://schemas.microsoft.com/office/drawing/2014/main" id="{FF73C20D-1A8B-3E6E-5058-6A7DBA58FCD5}"/>
              </a:ext>
            </a:extLst>
          </p:cNvPr>
          <p:cNvGrpSpPr/>
          <p:nvPr/>
        </p:nvGrpSpPr>
        <p:grpSpPr>
          <a:xfrm>
            <a:off x="10506488" y="3490414"/>
            <a:ext cx="1648848" cy="1657586"/>
            <a:chOff x="7262291" y="4447169"/>
            <a:chExt cx="1648848" cy="1657586"/>
          </a:xfrm>
        </p:grpSpPr>
        <p:pic>
          <p:nvPicPr>
            <p:cNvPr id="20" name="Picture 6" descr="数字のペンキ文字「1」">
              <a:extLst>
                <a:ext uri="{FF2B5EF4-FFF2-40B4-BE49-F238E27FC236}">
                  <a16:creationId xmlns:a16="http://schemas.microsoft.com/office/drawing/2014/main" id="{520DFDF8-420E-A358-6E36-C46C38F214E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97189" y="4894216"/>
              <a:ext cx="791621" cy="931319"/>
            </a:xfrm>
            <a:prstGeom prst="rect">
              <a:avLst/>
            </a:prstGeom>
            <a:solidFill>
              <a:schemeClr val="tx1"/>
            </a:solidFill>
            <a:ln>
              <a:noFill/>
            </a:ln>
            <a:effectLst/>
          </p:spPr>
        </p:pic>
        <p:pic>
          <p:nvPicPr>
            <p:cNvPr id="21" name="Picture 4" descr="数字のペンキ文字「3」">
              <a:extLst>
                <a:ext uri="{FF2B5EF4-FFF2-40B4-BE49-F238E27FC236}">
                  <a16:creationId xmlns:a16="http://schemas.microsoft.com/office/drawing/2014/main" id="{F607EA7E-7303-FE87-FDE9-AB6F6AF36A4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372892" y="4894216"/>
              <a:ext cx="791621" cy="931319"/>
            </a:xfrm>
            <a:prstGeom prst="rect">
              <a:avLst/>
            </a:prstGeom>
            <a:solidFill>
              <a:schemeClr val="tx1"/>
            </a:solidFill>
            <a:ln>
              <a:noFill/>
            </a:ln>
            <a:effectLst/>
          </p:spPr>
        </p:pic>
        <p:sp>
          <p:nvSpPr>
            <p:cNvPr id="22" name="十字形 21">
              <a:extLst>
                <a:ext uri="{FF2B5EF4-FFF2-40B4-BE49-F238E27FC236}">
                  <a16:creationId xmlns:a16="http://schemas.microsoft.com/office/drawing/2014/main" id="{184770A2-312E-C7A9-D53C-11124D9C7D28}"/>
                </a:ext>
              </a:extLst>
            </p:cNvPr>
            <p:cNvSpPr/>
            <p:nvPr/>
          </p:nvSpPr>
          <p:spPr>
            <a:xfrm rot="2752505">
              <a:off x="7257922" y="4451538"/>
              <a:ext cx="1657586" cy="1648848"/>
            </a:xfrm>
            <a:prstGeom prst="plus">
              <a:avLst>
                <a:gd name="adj" fmla="val 47451"/>
              </a:avLst>
            </a:prstGeom>
            <a:solidFill>
              <a:schemeClr val="tx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BIZ UDGothic" panose="020B0400000000000000" pitchFamily="49" charset="-128"/>
                <a:ea typeface="BIZ UDGothic" panose="020B0400000000000000" pitchFamily="49" charset="-128"/>
              </a:endParaRPr>
            </a:p>
          </p:txBody>
        </p:sp>
      </p:grpSp>
      <p:sp>
        <p:nvSpPr>
          <p:cNvPr id="9" name="四角形: 角を丸くする 8">
            <a:extLst>
              <a:ext uri="{FF2B5EF4-FFF2-40B4-BE49-F238E27FC236}">
                <a16:creationId xmlns:a16="http://schemas.microsoft.com/office/drawing/2014/main" id="{5F4CB225-9799-953F-38DB-3DFCCC88ABB6}"/>
              </a:ext>
            </a:extLst>
          </p:cNvPr>
          <p:cNvSpPr/>
          <p:nvPr/>
        </p:nvSpPr>
        <p:spPr>
          <a:xfrm>
            <a:off x="10896601" y="55004"/>
            <a:ext cx="1251856" cy="504249"/>
          </a:xfrm>
          <a:prstGeom prst="roundRect">
            <a:avLst/>
          </a:prstGeom>
          <a:solidFill>
            <a:schemeClr val="tx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spc="-150" dirty="0">
                <a:latin typeface="BIZ UDGothic" panose="020B0400000000000000" pitchFamily="49" charset="-128"/>
                <a:ea typeface="BIZ UDGothic" panose="020B0400000000000000" pitchFamily="49" charset="-128"/>
              </a:rPr>
              <a:t> 重要！</a:t>
            </a:r>
          </a:p>
        </p:txBody>
      </p:sp>
      <p:sp>
        <p:nvSpPr>
          <p:cNvPr id="6" name="スライド番号プレースホルダー 7">
            <a:extLst>
              <a:ext uri="{FF2B5EF4-FFF2-40B4-BE49-F238E27FC236}">
                <a16:creationId xmlns:a16="http://schemas.microsoft.com/office/drawing/2014/main" id="{2504DCF2-E52D-1723-6055-0E985FF123B1}"/>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13</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1075315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9D22FE5-1C89-DDFD-6571-F58B8F44B760}"/>
              </a:ext>
            </a:extLst>
          </p:cNvPr>
          <p:cNvSpPr>
            <a:spLocks noGrp="1"/>
          </p:cNvSpPr>
          <p:nvPr>
            <p:ph idx="1"/>
          </p:nvPr>
        </p:nvSpPr>
        <p:spPr>
          <a:xfrm>
            <a:off x="838200" y="1415247"/>
            <a:ext cx="10515600" cy="583200"/>
          </a:xfrm>
          <a:solidFill>
            <a:schemeClr val="bg2">
              <a:lumMod val="20000"/>
              <a:lumOff val="80000"/>
            </a:schemeClr>
          </a:solidFill>
          <a:ln w="19050">
            <a:solidFill>
              <a:schemeClr val="accent5">
                <a:lumMod val="50000"/>
              </a:schemeClr>
            </a:solidFill>
          </a:ln>
        </p:spPr>
        <p:txBody>
          <a:bodyPr anchor="ctr">
            <a:normAutofit fontScale="92500"/>
          </a:bodyPr>
          <a:lstStyle/>
          <a:p>
            <a:pPr marL="0" indent="0">
              <a:lnSpc>
                <a:spcPct val="120000"/>
              </a:lnSpc>
              <a:spcBef>
                <a:spcPts val="0"/>
              </a:spcBef>
              <a:buNone/>
            </a:pPr>
            <a:r>
              <a:rPr lang="ja-JP" altLang="en-US" sz="3000" b="1" dirty="0">
                <a:latin typeface="BIZ UDGothic" panose="020B0400000000000000" pitchFamily="49" charset="-128"/>
                <a:ea typeface="BIZ UDGothic" panose="020B0400000000000000" pitchFamily="49" charset="-128"/>
              </a:rPr>
              <a:t>面をつけた稽古中止の目安</a:t>
            </a:r>
            <a:r>
              <a:rPr lang="ja-JP" altLang="en-US" sz="3000" dirty="0">
                <a:latin typeface="BIZ UDGothic" panose="020B0400000000000000" pitchFamily="49" charset="-128"/>
                <a:ea typeface="BIZ UDGothic" panose="020B0400000000000000" pitchFamily="49" charset="-128"/>
              </a:rPr>
              <a:t>：</a:t>
            </a:r>
            <a:r>
              <a:rPr lang="ja-JP" altLang="en-US" sz="2600" u="sng" dirty="0">
                <a:latin typeface="BIZ UDGothic" panose="020B0400000000000000" pitchFamily="49" charset="-128"/>
                <a:ea typeface="BIZ UDGothic" panose="020B0400000000000000" pitchFamily="49" charset="-128"/>
              </a:rPr>
              <a:t>エアコンや扇風機がなく</a:t>
            </a:r>
            <a:r>
              <a:rPr lang="ja-JP" altLang="en-US" sz="2600" dirty="0">
                <a:latin typeface="BIZ UDGothic" panose="020B0400000000000000" pitchFamily="49" charset="-128"/>
                <a:ea typeface="BIZ UDGothic" panose="020B0400000000000000" pitchFamily="49" charset="-128"/>
              </a:rPr>
              <a:t>、かつ以下の時</a:t>
            </a:r>
            <a:endParaRPr lang="en-GB" dirty="0">
              <a:latin typeface="BIZ UDGothic" panose="020B0400000000000000" pitchFamily="49" charset="-128"/>
              <a:ea typeface="BIZ UDGothic" panose="020B0400000000000000" pitchFamily="49" charset="-128"/>
            </a:endParaRPr>
          </a:p>
        </p:txBody>
      </p:sp>
      <p:sp>
        <p:nvSpPr>
          <p:cNvPr id="4" name="テキスト ボックス 3">
            <a:extLst>
              <a:ext uri="{FF2B5EF4-FFF2-40B4-BE49-F238E27FC236}">
                <a16:creationId xmlns:a16="http://schemas.microsoft.com/office/drawing/2014/main" id="{91435093-5EEA-E57C-7013-3B4510013729}"/>
              </a:ext>
            </a:extLst>
          </p:cNvPr>
          <p:cNvSpPr txBox="1"/>
          <p:nvPr/>
        </p:nvSpPr>
        <p:spPr>
          <a:xfrm>
            <a:off x="838200" y="5232970"/>
            <a:ext cx="10515600" cy="1015663"/>
          </a:xfrm>
          <a:prstGeom prst="rect">
            <a:avLst/>
          </a:prstGeom>
          <a:solidFill>
            <a:schemeClr val="accent5">
              <a:lumMod val="20000"/>
              <a:lumOff val="80000"/>
            </a:schemeClr>
          </a:solidFill>
          <a:ln>
            <a:noFill/>
          </a:ln>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black"/>
                </a:solidFill>
                <a:latin typeface="BIZ UDGothic" panose="020B0400000000000000" pitchFamily="49" charset="-128"/>
                <a:ea typeface="BIZ UDGothic" panose="020B0400000000000000" pitchFamily="49" charset="-128"/>
              </a:rPr>
              <a:t>ただし</a:t>
            </a:r>
            <a:endParaRPr lang="en-GB" altLang="ja-JP" sz="2800" b="1" dirty="0">
              <a:solidFill>
                <a:prstClr val="black"/>
              </a:solidFill>
              <a:latin typeface="BIZ UDGothic" panose="020B0400000000000000" pitchFamily="49" charset="-128"/>
              <a:ea typeface="BIZ UDGothic" panose="020B0400000000000000"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200" b="1" dirty="0">
                <a:solidFill>
                  <a:prstClr val="black"/>
                </a:solidFill>
                <a:latin typeface="BIZ UDGothic" panose="020B0400000000000000" pitchFamily="49" charset="-128"/>
                <a:ea typeface="BIZ UDGothic" panose="020B0400000000000000" pitchFamily="49" charset="-128"/>
              </a:rPr>
              <a:t>気温が</a:t>
            </a:r>
            <a:r>
              <a:rPr lang="ja-JP" altLang="en-US" sz="3200" b="1" u="sng" dirty="0">
                <a:solidFill>
                  <a:prstClr val="black"/>
                </a:solidFill>
                <a:latin typeface="BIZ UDGothic" panose="020B0400000000000000" pitchFamily="49" charset="-128"/>
                <a:ea typeface="BIZ UDGothic" panose="020B0400000000000000" pitchFamily="49" charset="-128"/>
              </a:rPr>
              <a:t>急に高くなった時</a:t>
            </a:r>
            <a:r>
              <a:rPr lang="ja-JP" altLang="en-US" sz="3200" b="1" dirty="0">
                <a:solidFill>
                  <a:prstClr val="black"/>
                </a:solidFill>
                <a:latin typeface="BIZ UDGothic" panose="020B0400000000000000" pitchFamily="49" charset="-128"/>
                <a:ea typeface="BIZ UDGothic" panose="020B0400000000000000" pitchFamily="49" charset="-128"/>
              </a:rPr>
              <a:t>には、もっと早めの中止も考慮</a:t>
            </a:r>
            <a:endParaRPr lang="en-GB" altLang="ja-JP" sz="3200" b="1" dirty="0">
              <a:solidFill>
                <a:prstClr val="black"/>
              </a:solidFill>
              <a:latin typeface="BIZ UDGothic" panose="020B0400000000000000" pitchFamily="49" charset="-128"/>
              <a:ea typeface="BIZ UDGothic" panose="020B0400000000000000" pitchFamily="49" charset="-128"/>
            </a:endParaRPr>
          </a:p>
        </p:txBody>
      </p:sp>
      <p:sp>
        <p:nvSpPr>
          <p:cNvPr id="6" name="テキスト ボックス 5">
            <a:extLst>
              <a:ext uri="{FF2B5EF4-FFF2-40B4-BE49-F238E27FC236}">
                <a16:creationId xmlns:a16="http://schemas.microsoft.com/office/drawing/2014/main" id="{86D62306-DE17-7068-58E1-BA5BB3BB26F5}"/>
              </a:ext>
            </a:extLst>
          </p:cNvPr>
          <p:cNvSpPr txBox="1"/>
          <p:nvPr/>
        </p:nvSpPr>
        <p:spPr>
          <a:xfrm>
            <a:off x="838200" y="1992329"/>
            <a:ext cx="10515600" cy="1246495"/>
          </a:xfrm>
          <a:prstGeom prst="rect">
            <a:avLst/>
          </a:prstGeom>
          <a:noFill/>
          <a:ln w="19050">
            <a:solidFill>
              <a:schemeClr val="accent5">
                <a:lumMod val="50000"/>
              </a:schemeClr>
            </a:solidFill>
            <a:prstDash val="solid"/>
          </a:ln>
        </p:spPr>
        <p:txBody>
          <a:bodyPr wrap="square" anchor="ctr">
            <a:spAutoFit/>
          </a:bodyPr>
          <a:lstStyle/>
          <a:p>
            <a:pPr marL="457200" indent="-457200">
              <a:lnSpc>
                <a:spcPts val="3000"/>
              </a:lnSpc>
              <a:buFont typeface="Arial" panose="020B0604020202020204" pitchFamily="34" charset="0"/>
              <a:buChar char="•"/>
            </a:pPr>
            <a:r>
              <a:rPr lang="ja-JP" altLang="en-US" sz="2800" dirty="0">
                <a:latin typeface="BIZ UDGothic" panose="020B0400000000000000" pitchFamily="49" charset="-128"/>
                <a:ea typeface="BIZ UDGothic" panose="020B0400000000000000" pitchFamily="49" charset="-128"/>
              </a:rPr>
              <a:t>熱中症警戒アラート</a:t>
            </a:r>
            <a:r>
              <a:rPr lang="ja-JP" altLang="en-US" sz="2800" baseline="30000" dirty="0">
                <a:latin typeface="BIZ UDGothic" panose="020B0400000000000000" pitchFamily="49" charset="-128"/>
                <a:ea typeface="BIZ UDGothic" panose="020B0400000000000000" pitchFamily="49" charset="-128"/>
              </a:rPr>
              <a:t>*</a:t>
            </a:r>
            <a:r>
              <a:rPr lang="ja-JP" altLang="en-US" sz="2800" dirty="0">
                <a:latin typeface="BIZ UDGothic" panose="020B0400000000000000" pitchFamily="49" charset="-128"/>
                <a:ea typeface="BIZ UDGothic" panose="020B0400000000000000" pitchFamily="49" charset="-128"/>
              </a:rPr>
              <a:t>が発表されている時</a:t>
            </a:r>
            <a:endParaRPr lang="en-GB" altLang="ja-JP" sz="2800" dirty="0">
              <a:latin typeface="BIZ UDGothic" panose="020B0400000000000000" pitchFamily="49" charset="-128"/>
              <a:ea typeface="BIZ UDGothic" panose="020B0400000000000000" pitchFamily="49" charset="-128"/>
            </a:endParaRPr>
          </a:p>
          <a:p>
            <a:pPr marL="457200" indent="-457200">
              <a:lnSpc>
                <a:spcPts val="3000"/>
              </a:lnSpc>
              <a:buFont typeface="Arial" panose="020B0604020202020204" pitchFamily="34" charset="0"/>
              <a:buChar char="•"/>
            </a:pPr>
            <a:r>
              <a:rPr lang="ja-JP" altLang="en-US" sz="2800" dirty="0">
                <a:latin typeface="BIZ UDGothic" panose="020B0400000000000000" pitchFamily="49" charset="-128"/>
                <a:ea typeface="BIZ UDGothic" panose="020B0400000000000000" pitchFamily="49" charset="-128"/>
              </a:rPr>
              <a:t>気温が２６℃以上で、湿度が高い時（７０％以上）</a:t>
            </a:r>
            <a:endParaRPr lang="en-GB" altLang="ja-JP" sz="2800" dirty="0">
              <a:latin typeface="BIZ UDGothic" panose="020B0400000000000000" pitchFamily="49" charset="-128"/>
              <a:ea typeface="BIZ UDGothic" panose="020B0400000000000000" pitchFamily="49" charset="-128"/>
            </a:endParaRPr>
          </a:p>
          <a:p>
            <a:pPr marL="457200" indent="-457200">
              <a:lnSpc>
                <a:spcPts val="3000"/>
              </a:lnSpc>
              <a:buFont typeface="Arial" panose="020B0604020202020204" pitchFamily="34" charset="0"/>
              <a:buChar char="•"/>
            </a:pPr>
            <a:r>
              <a:rPr lang="ja-JP" altLang="en-US" sz="2800" dirty="0">
                <a:latin typeface="BIZ UDGothic" panose="020B0400000000000000" pitchFamily="49" charset="-128"/>
                <a:ea typeface="BIZ UDGothic" panose="020B0400000000000000" pitchFamily="49" charset="-128"/>
              </a:rPr>
              <a:t>気温が２９℃以上の時</a:t>
            </a:r>
            <a:endParaRPr lang="en-GB" altLang="ja-JP" sz="2800" dirty="0">
              <a:latin typeface="BIZ UDGothic" panose="020B0400000000000000" pitchFamily="49" charset="-128"/>
              <a:ea typeface="BIZ UDGothic" panose="020B0400000000000000" pitchFamily="49" charset="-128"/>
            </a:endParaRPr>
          </a:p>
        </p:txBody>
      </p:sp>
      <p:sp>
        <p:nvSpPr>
          <p:cNvPr id="5" name="コンテンツ プレースホルダー 2">
            <a:extLst>
              <a:ext uri="{FF2B5EF4-FFF2-40B4-BE49-F238E27FC236}">
                <a16:creationId xmlns:a16="http://schemas.microsoft.com/office/drawing/2014/main" id="{CAE54736-5F2F-6E1A-4099-3ABBE00B9531}"/>
              </a:ext>
            </a:extLst>
          </p:cNvPr>
          <p:cNvSpPr txBox="1">
            <a:spLocks/>
          </p:cNvSpPr>
          <p:nvPr/>
        </p:nvSpPr>
        <p:spPr>
          <a:xfrm>
            <a:off x="838200" y="3320203"/>
            <a:ext cx="10515600" cy="583200"/>
          </a:xfrm>
          <a:prstGeom prst="rect">
            <a:avLst/>
          </a:prstGeom>
          <a:solidFill>
            <a:schemeClr val="accent4">
              <a:lumMod val="20000"/>
              <a:lumOff val="80000"/>
            </a:schemeClr>
          </a:solidFill>
          <a:ln w="19050">
            <a:solidFill>
              <a:schemeClr val="accent4">
                <a:lumMod val="50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ja-JP" altLang="en-US" sz="3000" b="1" dirty="0">
                <a:latin typeface="BIZ UDGothic" panose="020B0400000000000000" pitchFamily="49" charset="-128"/>
                <a:ea typeface="BIZ UDGothic" panose="020B0400000000000000" pitchFamily="49" charset="-128"/>
              </a:rPr>
              <a:t>運動全般の中止の目安</a:t>
            </a:r>
            <a:r>
              <a:rPr lang="ja-JP" altLang="en-US" sz="3000" dirty="0">
                <a:latin typeface="BIZ UDGothic" panose="020B0400000000000000" pitchFamily="49" charset="-128"/>
                <a:ea typeface="BIZ UDGothic" panose="020B0400000000000000" pitchFamily="49" charset="-128"/>
              </a:rPr>
              <a:t>：</a:t>
            </a:r>
            <a:r>
              <a:rPr lang="ja-JP" altLang="en-US" sz="2600" u="sng" dirty="0">
                <a:latin typeface="BIZ UDGothic" panose="020B0400000000000000" pitchFamily="49" charset="-128"/>
                <a:ea typeface="BIZ UDGothic" panose="020B0400000000000000" pitchFamily="49" charset="-128"/>
              </a:rPr>
              <a:t>エアコンや扇風機がなく</a:t>
            </a:r>
            <a:r>
              <a:rPr lang="ja-JP" altLang="en-US" sz="2600" dirty="0">
                <a:latin typeface="BIZ UDGothic" panose="020B0400000000000000" pitchFamily="49" charset="-128"/>
                <a:ea typeface="BIZ UDGothic" panose="020B0400000000000000" pitchFamily="49" charset="-128"/>
              </a:rPr>
              <a:t>、かつ以下の時</a:t>
            </a:r>
            <a:endParaRPr lang="en-GB" dirty="0">
              <a:latin typeface="BIZ UDGothic" panose="020B0400000000000000" pitchFamily="49" charset="-128"/>
              <a:ea typeface="BIZ UDGothic" panose="020B0400000000000000" pitchFamily="49" charset="-128"/>
            </a:endParaRPr>
          </a:p>
        </p:txBody>
      </p:sp>
      <p:sp>
        <p:nvSpPr>
          <p:cNvPr id="8" name="テキスト ボックス 7">
            <a:extLst>
              <a:ext uri="{FF2B5EF4-FFF2-40B4-BE49-F238E27FC236}">
                <a16:creationId xmlns:a16="http://schemas.microsoft.com/office/drawing/2014/main" id="{0797736E-4682-6D6A-75D7-C7BFE21BDB88}"/>
              </a:ext>
            </a:extLst>
          </p:cNvPr>
          <p:cNvSpPr txBox="1"/>
          <p:nvPr/>
        </p:nvSpPr>
        <p:spPr>
          <a:xfrm>
            <a:off x="838200" y="3905044"/>
            <a:ext cx="10515600" cy="1246495"/>
          </a:xfrm>
          <a:prstGeom prst="rect">
            <a:avLst/>
          </a:prstGeom>
          <a:noFill/>
          <a:ln w="19050">
            <a:solidFill>
              <a:schemeClr val="accent4">
                <a:lumMod val="50000"/>
              </a:schemeClr>
            </a:solidFill>
            <a:prstDash val="solid"/>
          </a:ln>
        </p:spPr>
        <p:txBody>
          <a:bodyPr wrap="square" anchor="ctr">
            <a:spAutoFit/>
          </a:bodyPr>
          <a:lstStyle/>
          <a:p>
            <a:pPr marL="457200" indent="-457200">
              <a:lnSpc>
                <a:spcPts val="3000"/>
              </a:lnSpc>
              <a:buFont typeface="Arial" panose="020B0604020202020204" pitchFamily="34" charset="0"/>
              <a:buChar char="•"/>
            </a:pPr>
            <a:r>
              <a:rPr lang="ja-JP" altLang="en-US" sz="2800" dirty="0">
                <a:latin typeface="BIZ UDGothic" panose="020B0400000000000000" pitchFamily="49" charset="-128"/>
                <a:ea typeface="BIZ UDGothic" panose="020B0400000000000000" pitchFamily="49" charset="-128"/>
              </a:rPr>
              <a:t>熱中症警戒アラート</a:t>
            </a:r>
            <a:r>
              <a:rPr lang="ja-JP" altLang="en-US" sz="2800" baseline="30000" dirty="0">
                <a:latin typeface="BIZ UDGothic" panose="020B0400000000000000" pitchFamily="49" charset="-128"/>
                <a:ea typeface="BIZ UDGothic" panose="020B0400000000000000" pitchFamily="49" charset="-128"/>
              </a:rPr>
              <a:t>*</a:t>
            </a:r>
            <a:r>
              <a:rPr lang="ja-JP" altLang="en-US" sz="2800" dirty="0">
                <a:latin typeface="BIZ UDGothic" panose="020B0400000000000000" pitchFamily="49" charset="-128"/>
                <a:ea typeface="BIZ UDGothic" panose="020B0400000000000000" pitchFamily="49" charset="-128"/>
              </a:rPr>
              <a:t>が発表されている時</a:t>
            </a:r>
            <a:endParaRPr lang="en-GB" altLang="ja-JP" sz="2800" dirty="0">
              <a:latin typeface="BIZ UDGothic" panose="020B0400000000000000" pitchFamily="49" charset="-128"/>
              <a:ea typeface="BIZ UDGothic" panose="020B0400000000000000" pitchFamily="49" charset="-128"/>
            </a:endParaRPr>
          </a:p>
          <a:p>
            <a:pPr marL="457200" indent="-457200">
              <a:lnSpc>
                <a:spcPts val="3000"/>
              </a:lnSpc>
              <a:buFont typeface="Arial" panose="020B0604020202020204" pitchFamily="34" charset="0"/>
              <a:buChar char="•"/>
            </a:pPr>
            <a:r>
              <a:rPr lang="ja-JP" altLang="en-US" sz="2800">
                <a:latin typeface="BIZ UDGothic" panose="020B0400000000000000" pitchFamily="49" charset="-128"/>
                <a:ea typeface="BIZ UDGothic" panose="020B0400000000000000" pitchFamily="49" charset="-128"/>
              </a:rPr>
              <a:t>気温が２９℃</a:t>
            </a:r>
            <a:r>
              <a:rPr lang="ja-JP" altLang="en-US" sz="2800" dirty="0">
                <a:latin typeface="BIZ UDGothic" panose="020B0400000000000000" pitchFamily="49" charset="-128"/>
                <a:ea typeface="BIZ UDGothic" panose="020B0400000000000000" pitchFamily="49" charset="-128"/>
              </a:rPr>
              <a:t>以上で、湿度が高い時</a:t>
            </a:r>
            <a:endParaRPr lang="en-GB" altLang="ja-JP" sz="2800" dirty="0">
              <a:latin typeface="BIZ UDGothic" panose="020B0400000000000000" pitchFamily="49" charset="-128"/>
              <a:ea typeface="BIZ UDGothic" panose="020B0400000000000000" pitchFamily="49" charset="-128"/>
            </a:endParaRPr>
          </a:p>
          <a:p>
            <a:pPr marL="457200" indent="-457200">
              <a:lnSpc>
                <a:spcPts val="3000"/>
              </a:lnSpc>
              <a:buFont typeface="Arial" panose="020B0604020202020204" pitchFamily="34" charset="0"/>
              <a:buChar char="•"/>
            </a:pPr>
            <a:r>
              <a:rPr lang="ja-JP" altLang="en-US" sz="2800" dirty="0">
                <a:latin typeface="BIZ UDGothic" panose="020B0400000000000000" pitchFamily="49" charset="-128"/>
                <a:ea typeface="BIZ UDGothic" panose="020B0400000000000000" pitchFamily="49" charset="-128"/>
              </a:rPr>
              <a:t>気温が３１℃以上の時</a:t>
            </a:r>
            <a:endParaRPr lang="en-GB" altLang="ja-JP" sz="2800" dirty="0">
              <a:latin typeface="BIZ UDGothic" panose="020B0400000000000000" pitchFamily="49" charset="-128"/>
              <a:ea typeface="BIZ UDGothic" panose="020B0400000000000000" pitchFamily="49" charset="-128"/>
            </a:endParaRPr>
          </a:p>
        </p:txBody>
      </p:sp>
      <p:sp>
        <p:nvSpPr>
          <p:cNvPr id="9" name="テキスト ボックス 8">
            <a:extLst>
              <a:ext uri="{FF2B5EF4-FFF2-40B4-BE49-F238E27FC236}">
                <a16:creationId xmlns:a16="http://schemas.microsoft.com/office/drawing/2014/main" id="{30BA01CA-9132-357D-FBD2-382AFA29FD8E}"/>
              </a:ext>
            </a:extLst>
          </p:cNvPr>
          <p:cNvSpPr txBox="1"/>
          <p:nvPr/>
        </p:nvSpPr>
        <p:spPr>
          <a:xfrm>
            <a:off x="3429000" y="6218741"/>
            <a:ext cx="7924800" cy="646331"/>
          </a:xfrm>
          <a:prstGeom prst="rect">
            <a:avLst/>
          </a:prstGeom>
          <a:noFill/>
        </p:spPr>
        <p:txBody>
          <a:bodyPr wrap="square" rtlCol="0">
            <a:spAutoFit/>
          </a:bodyPr>
          <a:lstStyle/>
          <a:p>
            <a:pPr algn="r"/>
            <a:r>
              <a:rPr kumimoji="1" lang="ja-JP" altLang="en-US" dirty="0">
                <a:latin typeface="BIZ UDGothic" panose="020B0400000000000000" pitchFamily="49" charset="-128"/>
                <a:ea typeface="BIZ UDGothic" panose="020B0400000000000000" pitchFamily="49" charset="-128"/>
              </a:rPr>
              <a:t>*環境省熱中症予防サイト</a:t>
            </a:r>
            <a:r>
              <a:rPr kumimoji="1" lang="en-US" altLang="ja-JP" dirty="0">
                <a:latin typeface="BIZ UDGothic" panose="020B0400000000000000" pitchFamily="49" charset="-128"/>
                <a:ea typeface="BIZ UDGothic" panose="020B0400000000000000" pitchFamily="49" charset="-128"/>
              </a:rPr>
              <a:t>https://www.wbgt.env.go.jp/alert.php</a:t>
            </a:r>
          </a:p>
          <a:p>
            <a:pPr algn="r"/>
            <a:r>
              <a:rPr kumimoji="1" lang="en-US" altLang="ja-JP" dirty="0">
                <a:latin typeface="BIZ UDGothic" panose="020B0400000000000000" pitchFamily="49" charset="-128"/>
                <a:ea typeface="BIZ UDGothic" panose="020B0400000000000000" pitchFamily="49" charset="-128"/>
              </a:rPr>
              <a:t>※</a:t>
            </a:r>
            <a:r>
              <a:rPr kumimoji="1" lang="ja-JP" altLang="en-US" dirty="0">
                <a:latin typeface="BIZ UDGothic" panose="020B0400000000000000" pitchFamily="49" charset="-128"/>
                <a:ea typeface="BIZ UDGothic" panose="020B0400000000000000" pitchFamily="49" charset="-128"/>
              </a:rPr>
              <a:t>気温と</a:t>
            </a:r>
            <a:r>
              <a:rPr kumimoji="1" lang="en-US" altLang="ja-JP" dirty="0">
                <a:latin typeface="BIZ UDGothic" panose="020B0400000000000000" pitchFamily="49" charset="-128"/>
                <a:ea typeface="BIZ UDGothic" panose="020B0400000000000000" pitchFamily="49" charset="-128"/>
              </a:rPr>
              <a:t>WBGT</a:t>
            </a:r>
            <a:r>
              <a:rPr kumimoji="1" lang="ja-JP" altLang="en-US" dirty="0">
                <a:latin typeface="BIZ UDGothic" panose="020B0400000000000000" pitchFamily="49" charset="-128"/>
                <a:ea typeface="BIZ UDGothic" panose="020B0400000000000000" pitchFamily="49" charset="-128"/>
              </a:rPr>
              <a:t>温度は異なることに注意</a:t>
            </a:r>
          </a:p>
        </p:txBody>
      </p:sp>
      <p:sp>
        <p:nvSpPr>
          <p:cNvPr id="11" name="四角形: 角を丸くする 8">
            <a:extLst>
              <a:ext uri="{FF2B5EF4-FFF2-40B4-BE49-F238E27FC236}">
                <a16:creationId xmlns:a16="http://schemas.microsoft.com/office/drawing/2014/main" id="{B377800E-7474-1D6B-1BC3-087B688334E6}"/>
              </a:ext>
            </a:extLst>
          </p:cNvPr>
          <p:cNvSpPr/>
          <p:nvPr/>
        </p:nvSpPr>
        <p:spPr>
          <a:xfrm>
            <a:off x="10896601" y="55004"/>
            <a:ext cx="1251856" cy="504249"/>
          </a:xfrm>
          <a:prstGeom prst="roundRect">
            <a:avLst/>
          </a:prstGeom>
          <a:solidFill>
            <a:schemeClr val="tx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spc="-150" dirty="0">
                <a:latin typeface="BIZ UDGothic" panose="020B0400000000000000" pitchFamily="49" charset="-128"/>
                <a:ea typeface="BIZ UDGothic" panose="020B0400000000000000" pitchFamily="49" charset="-128"/>
              </a:rPr>
              <a:t> 重要！</a:t>
            </a:r>
          </a:p>
        </p:txBody>
      </p:sp>
      <p:sp>
        <p:nvSpPr>
          <p:cNvPr id="12" name="タイトル 1">
            <a:extLst>
              <a:ext uri="{FF2B5EF4-FFF2-40B4-BE49-F238E27FC236}">
                <a16:creationId xmlns:a16="http://schemas.microsoft.com/office/drawing/2014/main" id="{91CADB88-8A40-0306-5436-D41B8846CF42}"/>
              </a:ext>
            </a:extLst>
          </p:cNvPr>
          <p:cNvSpPr txBox="1">
            <a:spLocks/>
          </p:cNvSpPr>
          <p:nvPr/>
        </p:nvSpPr>
        <p:spPr>
          <a:xfrm>
            <a:off x="0" y="-8257"/>
            <a:ext cx="12192000" cy="1392326"/>
          </a:xfrm>
          <a:prstGeom prst="rect">
            <a:avLst/>
          </a:prstGeom>
          <a:solidFill>
            <a:schemeClr val="bg1">
              <a:lumMod val="9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b="1"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r>
              <a:rPr lang="ja-JP" altLang="en-US" sz="5400">
                <a:latin typeface="BIZ UDGothic" panose="020B0400000000000000" pitchFamily="49" charset="-128"/>
                <a:ea typeface="BIZ UDGothic" panose="020B0400000000000000" pitchFamily="49" charset="-128"/>
              </a:rPr>
              <a:t>稽古中止の基準（全剣連の推奨）</a:t>
            </a:r>
            <a:br>
              <a:rPr lang="en-US" altLang="ja-JP" sz="5400" dirty="0">
                <a:latin typeface="BIZ UDGothic" panose="020B0400000000000000" pitchFamily="49" charset="-128"/>
                <a:ea typeface="BIZ UDGothic" panose="020B0400000000000000" pitchFamily="49" charset="-128"/>
              </a:rPr>
            </a:br>
            <a:r>
              <a:rPr lang="ja-JP" altLang="en-US" sz="4400">
                <a:latin typeface="BIZ UDGothic" panose="020B0400000000000000" pitchFamily="49" charset="-128"/>
                <a:ea typeface="BIZ UDGothic" panose="020B0400000000000000" pitchFamily="49" charset="-128"/>
              </a:rPr>
              <a:t>ＷＢＧＴ計がない場合</a:t>
            </a:r>
            <a:endParaRPr lang="en-GB" sz="4400" dirty="0">
              <a:latin typeface="BIZ UDGothic" panose="020B0400000000000000" pitchFamily="49" charset="-128"/>
              <a:ea typeface="BIZ UDGothic" panose="020B0400000000000000" pitchFamily="49" charset="-128"/>
            </a:endParaRPr>
          </a:p>
        </p:txBody>
      </p:sp>
      <p:sp>
        <p:nvSpPr>
          <p:cNvPr id="2" name="スライド番号プレースホルダー 7">
            <a:extLst>
              <a:ext uri="{FF2B5EF4-FFF2-40B4-BE49-F238E27FC236}">
                <a16:creationId xmlns:a16="http://schemas.microsoft.com/office/drawing/2014/main" id="{6079E335-182D-E650-DC15-E3D11888436E}"/>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14</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4212280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四角形: 角を丸くする 54">
            <a:extLst>
              <a:ext uri="{FF2B5EF4-FFF2-40B4-BE49-F238E27FC236}">
                <a16:creationId xmlns:a16="http://schemas.microsoft.com/office/drawing/2014/main" id="{5051F06A-6EF6-0339-11A8-17E16437132B}"/>
              </a:ext>
            </a:extLst>
          </p:cNvPr>
          <p:cNvSpPr/>
          <p:nvPr/>
        </p:nvSpPr>
        <p:spPr>
          <a:xfrm>
            <a:off x="838200" y="2723851"/>
            <a:ext cx="10515600" cy="3832232"/>
          </a:xfrm>
          <a:prstGeom prst="roundRect">
            <a:avLst>
              <a:gd name="adj" fmla="val 825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BIZ UDGothic" panose="020B0400000000000000" pitchFamily="49" charset="-128"/>
              <a:ea typeface="BIZ UDGothic" panose="020B0400000000000000" pitchFamily="49" charset="-128"/>
            </a:endParaRPr>
          </a:p>
        </p:txBody>
      </p:sp>
      <p:sp>
        <p:nvSpPr>
          <p:cNvPr id="2" name="タイトル 1">
            <a:extLst>
              <a:ext uri="{FF2B5EF4-FFF2-40B4-BE49-F238E27FC236}">
                <a16:creationId xmlns:a16="http://schemas.microsoft.com/office/drawing/2014/main" id="{DA702A78-4F83-6540-F4AD-9F090C3BC499}"/>
              </a:ext>
            </a:extLst>
          </p:cNvPr>
          <p:cNvSpPr>
            <a:spLocks noGrp="1"/>
          </p:cNvSpPr>
          <p:nvPr>
            <p:ph type="title"/>
          </p:nvPr>
        </p:nvSpPr>
        <p:spPr>
          <a:xfrm>
            <a:off x="0" y="13048"/>
            <a:ext cx="12192000" cy="1080000"/>
          </a:xfrm>
          <a:solidFill>
            <a:schemeClr val="bg1">
              <a:lumMod val="95000"/>
            </a:schemeClr>
          </a:solidFill>
        </p:spPr>
        <p:txBody>
          <a:bodyPr>
            <a:normAutofit/>
          </a:bodyPr>
          <a:lstStyle/>
          <a:p>
            <a:pPr algn="ctr"/>
            <a:r>
              <a:rPr lang="ja-JP" altLang="en-US" sz="5400" dirty="0">
                <a:latin typeface="BIZ UDGothic" panose="020B0400000000000000" pitchFamily="49" charset="-128"/>
                <a:ea typeface="BIZ UDGothic" panose="020B0400000000000000" pitchFamily="49" charset="-128"/>
              </a:rPr>
              <a:t>急に気温が上がった時には</a:t>
            </a:r>
            <a:endParaRPr lang="en-GB" sz="5400" dirty="0">
              <a:latin typeface="BIZ UDGothic" panose="020B0400000000000000" pitchFamily="49" charset="-128"/>
              <a:ea typeface="BIZ UDGothic" panose="020B0400000000000000" pitchFamily="49" charset="-128"/>
            </a:endParaRPr>
          </a:p>
        </p:txBody>
      </p:sp>
      <p:sp>
        <p:nvSpPr>
          <p:cNvPr id="3" name="コンテンツ プレースホルダー 2">
            <a:extLst>
              <a:ext uri="{FF2B5EF4-FFF2-40B4-BE49-F238E27FC236}">
                <a16:creationId xmlns:a16="http://schemas.microsoft.com/office/drawing/2014/main" id="{CDB2BBC4-EBF6-2D4C-F324-AA46459E0633}"/>
              </a:ext>
            </a:extLst>
          </p:cNvPr>
          <p:cNvSpPr>
            <a:spLocks noGrp="1"/>
          </p:cNvSpPr>
          <p:nvPr>
            <p:ph idx="1"/>
          </p:nvPr>
        </p:nvSpPr>
        <p:spPr>
          <a:xfrm>
            <a:off x="838800" y="1322293"/>
            <a:ext cx="10515600" cy="1332352"/>
          </a:xfrm>
          <a:ln w="19050">
            <a:solidFill>
              <a:schemeClr val="tx1"/>
            </a:solidFill>
            <a:prstDash val="sysDash"/>
          </a:ln>
        </p:spPr>
        <p:txBody>
          <a:bodyPr anchor="ctr">
            <a:normAutofit/>
          </a:bodyPr>
          <a:lstStyle/>
          <a:p>
            <a:pPr marL="0" indent="0">
              <a:buNone/>
            </a:pPr>
            <a:r>
              <a:rPr lang="ja-JP" altLang="en-US" spc="-150" dirty="0">
                <a:latin typeface="BIZ UDGothic" panose="020B0400000000000000" pitchFamily="49" charset="-128"/>
                <a:ea typeface="BIZ UDGothic" panose="020B0400000000000000" pitchFamily="49" charset="-128"/>
              </a:rPr>
              <a:t>体が暑さに慣れる（暑熱順化する）には、２週間ほどかかります。</a:t>
            </a:r>
            <a:endParaRPr lang="en-GB" altLang="ja-JP" spc="-150" dirty="0">
              <a:latin typeface="BIZ UDGothic" panose="020B0400000000000000" pitchFamily="49" charset="-128"/>
              <a:ea typeface="BIZ UDGothic" panose="020B0400000000000000" pitchFamily="49" charset="-128"/>
            </a:endParaRPr>
          </a:p>
          <a:p>
            <a:pPr marL="0" indent="0">
              <a:buNone/>
            </a:pPr>
            <a:r>
              <a:rPr lang="ja-JP" altLang="en-US" spc="-150" dirty="0">
                <a:latin typeface="BIZ UDGothic" panose="020B0400000000000000" pitchFamily="49" charset="-128"/>
                <a:ea typeface="BIZ UDGothic" panose="020B0400000000000000" pitchFamily="49" charset="-128"/>
              </a:rPr>
              <a:t>気温がそれほど高くなくても、エアコンや扇風機をつけましょう。</a:t>
            </a:r>
            <a:endParaRPr lang="en-GB" altLang="ja-JP" spc="-150" dirty="0">
              <a:latin typeface="BIZ UDGothic" panose="020B0400000000000000" pitchFamily="49" charset="-128"/>
              <a:ea typeface="BIZ UDGothic" panose="020B0400000000000000" pitchFamily="49" charset="-128"/>
            </a:endParaRPr>
          </a:p>
        </p:txBody>
      </p:sp>
      <p:sp>
        <p:nvSpPr>
          <p:cNvPr id="4" name="正方形/長方形 3">
            <a:extLst>
              <a:ext uri="{FF2B5EF4-FFF2-40B4-BE49-F238E27FC236}">
                <a16:creationId xmlns:a16="http://schemas.microsoft.com/office/drawing/2014/main" id="{E2BD0021-9741-2F18-5D4B-DC68F859AE43}"/>
              </a:ext>
            </a:extLst>
          </p:cNvPr>
          <p:cNvSpPr/>
          <p:nvPr/>
        </p:nvSpPr>
        <p:spPr>
          <a:xfrm>
            <a:off x="924880" y="3124983"/>
            <a:ext cx="4140000" cy="48613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lang="ja-JP" altLang="en-US" sz="2400" dirty="0">
                <a:solidFill>
                  <a:prstClr val="black"/>
                </a:solidFill>
                <a:latin typeface="BIZ UDGothic" panose="020B0400000000000000" pitchFamily="49" charset="-128"/>
                <a:ea typeface="BIZ UDGothic" panose="020B0400000000000000" pitchFamily="49" charset="-128"/>
              </a:rPr>
              <a:t>急に暑くなった時</a:t>
            </a:r>
            <a:endParaRPr kumimoji="1" lang="ja-JP" altLang="en-US" sz="24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5" name="テキスト ボックス 4">
            <a:extLst>
              <a:ext uri="{FF2B5EF4-FFF2-40B4-BE49-F238E27FC236}">
                <a16:creationId xmlns:a16="http://schemas.microsoft.com/office/drawing/2014/main" id="{6F40DF40-FB69-E5D9-1A85-B58A42461C41}"/>
              </a:ext>
            </a:extLst>
          </p:cNvPr>
          <p:cNvSpPr txBox="1"/>
          <p:nvPr/>
        </p:nvSpPr>
        <p:spPr>
          <a:xfrm>
            <a:off x="924880" y="3611120"/>
            <a:ext cx="4140000" cy="757130"/>
          </a:xfrm>
          <a:prstGeom prst="rect">
            <a:avLst/>
          </a:prstGeom>
          <a:solidFill>
            <a:schemeClr val="bg1"/>
          </a:solidFill>
          <a:ln>
            <a:solidFill>
              <a:schemeClr val="tx1"/>
            </a:solidFill>
          </a:ln>
        </p:spPr>
        <p:txBody>
          <a:bodyPr wrap="square" rtlCol="0">
            <a:spAutoFit/>
          </a:bodyPr>
          <a:lstStyle/>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1" lang="ja-JP" altLang="en-US" sz="2400" b="0" i="0" u="none" strike="noStrike" kern="1200" cap="none" spc="-1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皮膚の血流量が増えにくい</a:t>
            </a:r>
            <a:endParaRPr kumimoji="1" lang="en-US" altLang="ja-JP" sz="2400" b="0" i="0" u="none" strike="noStrike" kern="1200" cap="none" spc="-1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1" lang="ja-JP" altLang="en-US" sz="2400" b="0" i="0" u="none" strike="noStrike" kern="1200" cap="none" spc="-1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汗が蒸発しにくい</a:t>
            </a:r>
            <a:endParaRPr kumimoji="1" lang="en-US" altLang="ja-JP" sz="2400" b="0" i="0" u="none" strike="noStrike" kern="1200" cap="none" spc="-1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6" name="矢印: 下 5">
            <a:extLst>
              <a:ext uri="{FF2B5EF4-FFF2-40B4-BE49-F238E27FC236}">
                <a16:creationId xmlns:a16="http://schemas.microsoft.com/office/drawing/2014/main" id="{E4162244-A7EA-3B18-00F0-E9C27549DC5F}"/>
              </a:ext>
            </a:extLst>
          </p:cNvPr>
          <p:cNvSpPr/>
          <p:nvPr/>
        </p:nvSpPr>
        <p:spPr>
          <a:xfrm>
            <a:off x="2572033" y="4371692"/>
            <a:ext cx="845694" cy="420265"/>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7" name="正方形/長方形 6">
            <a:extLst>
              <a:ext uri="{FF2B5EF4-FFF2-40B4-BE49-F238E27FC236}">
                <a16:creationId xmlns:a16="http://schemas.microsoft.com/office/drawing/2014/main" id="{E8CB0241-5551-70FC-B148-18F372F3D8D9}"/>
              </a:ext>
            </a:extLst>
          </p:cNvPr>
          <p:cNvSpPr/>
          <p:nvPr/>
        </p:nvSpPr>
        <p:spPr>
          <a:xfrm>
            <a:off x="924880" y="4790933"/>
            <a:ext cx="4140000" cy="4202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熱中症になりやすい</a:t>
            </a:r>
          </a:p>
        </p:txBody>
      </p:sp>
      <p:sp>
        <p:nvSpPr>
          <p:cNvPr id="8" name="正方形/長方形 7">
            <a:extLst>
              <a:ext uri="{FF2B5EF4-FFF2-40B4-BE49-F238E27FC236}">
                <a16:creationId xmlns:a16="http://schemas.microsoft.com/office/drawing/2014/main" id="{4A77A060-E2A6-CF5B-BE0A-A800F00CBAC7}"/>
              </a:ext>
            </a:extLst>
          </p:cNvPr>
          <p:cNvSpPr/>
          <p:nvPr/>
        </p:nvSpPr>
        <p:spPr>
          <a:xfrm>
            <a:off x="7127120" y="3121489"/>
            <a:ext cx="4140000" cy="48613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暑熱順化すると</a:t>
            </a:r>
            <a:r>
              <a:rPr kumimoji="1" lang="en-US" altLang="ja-JP" sz="24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a:t>
            </a:r>
            <a:endParaRPr kumimoji="1" lang="ja-JP" altLang="en-US" sz="24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9" name="テキスト ボックス 8">
            <a:extLst>
              <a:ext uri="{FF2B5EF4-FFF2-40B4-BE49-F238E27FC236}">
                <a16:creationId xmlns:a16="http://schemas.microsoft.com/office/drawing/2014/main" id="{34AA39BD-16C5-A44B-2E7D-55B0BA331B5B}"/>
              </a:ext>
            </a:extLst>
          </p:cNvPr>
          <p:cNvSpPr txBox="1"/>
          <p:nvPr/>
        </p:nvSpPr>
        <p:spPr>
          <a:xfrm>
            <a:off x="7127120" y="3602353"/>
            <a:ext cx="4140000" cy="757130"/>
          </a:xfrm>
          <a:prstGeom prst="rect">
            <a:avLst/>
          </a:prstGeom>
          <a:solidFill>
            <a:schemeClr val="bg1"/>
          </a:solidFill>
          <a:ln>
            <a:solidFill>
              <a:schemeClr val="tx1"/>
            </a:solidFill>
          </a:ln>
        </p:spPr>
        <p:txBody>
          <a:bodyPr wrap="square" rtlCol="0">
            <a:spAutoFit/>
          </a:bodyPr>
          <a:lstStyle/>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1" lang="ja-JP" altLang="en-US" sz="2400" b="0" i="0" u="none" strike="noStrike" kern="1200" cap="none" spc="-1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皮膚の血流量が増えやすい</a:t>
            </a:r>
            <a:endParaRPr kumimoji="1" lang="en-US" altLang="ja-JP" sz="2400" b="0" i="0" u="none" strike="noStrike" kern="1200" cap="none" spc="-1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1" lang="ja-JP" altLang="en-US" sz="2400" b="0" i="0" u="none" strike="noStrike" kern="1200" cap="none" spc="-1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汗が蒸発しやすい</a:t>
            </a:r>
            <a:endParaRPr kumimoji="1" lang="en-US" altLang="ja-JP" sz="2400" b="0" i="0" u="none" strike="noStrike" kern="1200" cap="none" spc="-1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10" name="矢印: 下 9">
            <a:extLst>
              <a:ext uri="{FF2B5EF4-FFF2-40B4-BE49-F238E27FC236}">
                <a16:creationId xmlns:a16="http://schemas.microsoft.com/office/drawing/2014/main" id="{25A3B5FD-B40C-3879-04B1-5A4565A7D3AD}"/>
              </a:ext>
            </a:extLst>
          </p:cNvPr>
          <p:cNvSpPr/>
          <p:nvPr/>
        </p:nvSpPr>
        <p:spPr>
          <a:xfrm>
            <a:off x="8757867" y="4357015"/>
            <a:ext cx="1051866" cy="417648"/>
          </a:xfrm>
          <a:prstGeom prst="down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11" name="正方形/長方形 10">
            <a:extLst>
              <a:ext uri="{FF2B5EF4-FFF2-40B4-BE49-F238E27FC236}">
                <a16:creationId xmlns:a16="http://schemas.microsoft.com/office/drawing/2014/main" id="{8155B220-7741-06E8-42A1-B434263283DF}"/>
              </a:ext>
            </a:extLst>
          </p:cNvPr>
          <p:cNvSpPr/>
          <p:nvPr/>
        </p:nvSpPr>
        <p:spPr>
          <a:xfrm>
            <a:off x="7213800" y="4770162"/>
            <a:ext cx="4140000" cy="41764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熱中症になりにくい</a:t>
            </a:r>
          </a:p>
        </p:txBody>
      </p:sp>
      <p:grpSp>
        <p:nvGrpSpPr>
          <p:cNvPr id="12" name="グループ化 11">
            <a:extLst>
              <a:ext uri="{FF2B5EF4-FFF2-40B4-BE49-F238E27FC236}">
                <a16:creationId xmlns:a16="http://schemas.microsoft.com/office/drawing/2014/main" id="{9EC2E1AF-549B-DD1E-90D2-728878F65069}"/>
              </a:ext>
            </a:extLst>
          </p:cNvPr>
          <p:cNvGrpSpPr/>
          <p:nvPr/>
        </p:nvGrpSpPr>
        <p:grpSpPr>
          <a:xfrm>
            <a:off x="1227004" y="5459488"/>
            <a:ext cx="3586896" cy="1047649"/>
            <a:chOff x="1014521" y="4585483"/>
            <a:chExt cx="4851446" cy="1763656"/>
          </a:xfrm>
        </p:grpSpPr>
        <p:grpSp>
          <p:nvGrpSpPr>
            <p:cNvPr id="13" name="グループ化 12">
              <a:extLst>
                <a:ext uri="{FF2B5EF4-FFF2-40B4-BE49-F238E27FC236}">
                  <a16:creationId xmlns:a16="http://schemas.microsoft.com/office/drawing/2014/main" id="{0D9272A5-94AA-773E-BFF4-608D2EB0101F}"/>
                </a:ext>
              </a:extLst>
            </p:cNvPr>
            <p:cNvGrpSpPr/>
            <p:nvPr/>
          </p:nvGrpSpPr>
          <p:grpSpPr>
            <a:xfrm>
              <a:off x="1014521" y="4585483"/>
              <a:ext cx="4851446" cy="1763656"/>
              <a:chOff x="1122654" y="4851279"/>
              <a:chExt cx="4851446" cy="1763656"/>
            </a:xfrm>
          </p:grpSpPr>
          <p:pic>
            <p:nvPicPr>
              <p:cNvPr id="18" name="Picture 4" descr="ソース画像を表示">
                <a:extLst>
                  <a:ext uri="{FF2B5EF4-FFF2-40B4-BE49-F238E27FC236}">
                    <a16:creationId xmlns:a16="http://schemas.microsoft.com/office/drawing/2014/main" id="{C5C9BE2A-B5BB-1E5D-01E4-AA69BA1B649E}"/>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5400000">
                <a:off x="2761539" y="3402375"/>
                <a:ext cx="1573675" cy="4851446"/>
              </a:xfrm>
              <a:prstGeom prst="rect">
                <a:avLst/>
              </a:prstGeom>
              <a:noFill/>
              <a:extLst>
                <a:ext uri="{909E8E84-426E-40DD-AFC4-6F175D3DCCD1}">
                  <a14:hiddenFill xmlns:a14="http://schemas.microsoft.com/office/drawing/2010/main">
                    <a:solidFill>
                      <a:srgbClr val="FFFFFF"/>
                    </a:solidFill>
                  </a14:hiddenFill>
                </a:ext>
              </a:extLst>
            </p:spPr>
          </p:pic>
          <p:sp>
            <p:nvSpPr>
              <p:cNvPr id="19" name="楕円 18">
                <a:extLst>
                  <a:ext uri="{FF2B5EF4-FFF2-40B4-BE49-F238E27FC236}">
                    <a16:creationId xmlns:a16="http://schemas.microsoft.com/office/drawing/2014/main" id="{ACA591FB-6C33-D1E3-2C3F-96973B446893}"/>
                  </a:ext>
                </a:extLst>
              </p:cNvPr>
              <p:cNvSpPr/>
              <p:nvPr/>
            </p:nvSpPr>
            <p:spPr>
              <a:xfrm>
                <a:off x="4823723" y="5828098"/>
                <a:ext cx="346718" cy="504001"/>
              </a:xfrm>
              <a:prstGeom prst="ellipse">
                <a:avLst/>
              </a:prstGeom>
              <a:solidFill>
                <a:srgbClr val="FF00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rPr>
                  <a:t>熱</a:t>
                </a:r>
              </a:p>
            </p:txBody>
          </p:sp>
          <p:grpSp>
            <p:nvGrpSpPr>
              <p:cNvPr id="20" name="グループ化 19">
                <a:extLst>
                  <a:ext uri="{FF2B5EF4-FFF2-40B4-BE49-F238E27FC236}">
                    <a16:creationId xmlns:a16="http://schemas.microsoft.com/office/drawing/2014/main" id="{FD4E65EC-3FFC-ADBE-ABCA-E9C9B4D3AF22}"/>
                  </a:ext>
                </a:extLst>
              </p:cNvPr>
              <p:cNvGrpSpPr/>
              <p:nvPr/>
            </p:nvGrpSpPr>
            <p:grpSpPr>
              <a:xfrm>
                <a:off x="2744836" y="5606472"/>
                <a:ext cx="3103418" cy="296306"/>
                <a:chOff x="3925455" y="5606473"/>
                <a:chExt cx="3103418" cy="296306"/>
              </a:xfrm>
            </p:grpSpPr>
            <p:sp>
              <p:nvSpPr>
                <p:cNvPr id="25" name="フリーフォーム: 図形 24">
                  <a:extLst>
                    <a:ext uri="{FF2B5EF4-FFF2-40B4-BE49-F238E27FC236}">
                      <a16:creationId xmlns:a16="http://schemas.microsoft.com/office/drawing/2014/main" id="{2099D546-4170-367D-219A-88A449F5E187}"/>
                    </a:ext>
                  </a:extLst>
                </p:cNvPr>
                <p:cNvSpPr/>
                <p:nvPr/>
              </p:nvSpPr>
              <p:spPr>
                <a:xfrm>
                  <a:off x="3925455" y="5689600"/>
                  <a:ext cx="3103418" cy="213179"/>
                </a:xfrm>
                <a:custGeom>
                  <a:avLst/>
                  <a:gdLst>
                    <a:gd name="connsiteX0" fmla="*/ 0 w 3103418"/>
                    <a:gd name="connsiteY0" fmla="*/ 18473 h 213179"/>
                    <a:gd name="connsiteX1" fmla="*/ 101600 w 3103418"/>
                    <a:gd name="connsiteY1" fmla="*/ 9236 h 213179"/>
                    <a:gd name="connsiteX2" fmla="*/ 184727 w 3103418"/>
                    <a:gd name="connsiteY2" fmla="*/ 0 h 213179"/>
                    <a:gd name="connsiteX3" fmla="*/ 378690 w 3103418"/>
                    <a:gd name="connsiteY3" fmla="*/ 9236 h 213179"/>
                    <a:gd name="connsiteX4" fmla="*/ 554181 w 3103418"/>
                    <a:gd name="connsiteY4" fmla="*/ 27709 h 213179"/>
                    <a:gd name="connsiteX5" fmla="*/ 581890 w 3103418"/>
                    <a:gd name="connsiteY5" fmla="*/ 36945 h 213179"/>
                    <a:gd name="connsiteX6" fmla="*/ 683490 w 3103418"/>
                    <a:gd name="connsiteY6" fmla="*/ 55418 h 213179"/>
                    <a:gd name="connsiteX7" fmla="*/ 729672 w 3103418"/>
                    <a:gd name="connsiteY7" fmla="*/ 64655 h 213179"/>
                    <a:gd name="connsiteX8" fmla="*/ 757381 w 3103418"/>
                    <a:gd name="connsiteY8" fmla="*/ 73891 h 213179"/>
                    <a:gd name="connsiteX9" fmla="*/ 822036 w 3103418"/>
                    <a:gd name="connsiteY9" fmla="*/ 83127 h 213179"/>
                    <a:gd name="connsiteX10" fmla="*/ 932872 w 3103418"/>
                    <a:gd name="connsiteY10" fmla="*/ 101600 h 213179"/>
                    <a:gd name="connsiteX11" fmla="*/ 960581 w 3103418"/>
                    <a:gd name="connsiteY11" fmla="*/ 110836 h 213179"/>
                    <a:gd name="connsiteX12" fmla="*/ 1071418 w 3103418"/>
                    <a:gd name="connsiteY12" fmla="*/ 129309 h 213179"/>
                    <a:gd name="connsiteX13" fmla="*/ 1099127 w 3103418"/>
                    <a:gd name="connsiteY13" fmla="*/ 138545 h 213179"/>
                    <a:gd name="connsiteX14" fmla="*/ 1173018 w 3103418"/>
                    <a:gd name="connsiteY14" fmla="*/ 157018 h 213179"/>
                    <a:gd name="connsiteX15" fmla="*/ 1219200 w 3103418"/>
                    <a:gd name="connsiteY15" fmla="*/ 166255 h 213179"/>
                    <a:gd name="connsiteX16" fmla="*/ 1246909 w 3103418"/>
                    <a:gd name="connsiteY16" fmla="*/ 175491 h 213179"/>
                    <a:gd name="connsiteX17" fmla="*/ 1339272 w 3103418"/>
                    <a:gd name="connsiteY17" fmla="*/ 184727 h 213179"/>
                    <a:gd name="connsiteX18" fmla="*/ 2013527 w 3103418"/>
                    <a:gd name="connsiteY18" fmla="*/ 175491 h 213179"/>
                    <a:gd name="connsiteX19" fmla="*/ 2216727 w 3103418"/>
                    <a:gd name="connsiteY19" fmla="*/ 166255 h 213179"/>
                    <a:gd name="connsiteX20" fmla="*/ 2475345 w 3103418"/>
                    <a:gd name="connsiteY20" fmla="*/ 157018 h 213179"/>
                    <a:gd name="connsiteX21" fmla="*/ 2807854 w 3103418"/>
                    <a:gd name="connsiteY21" fmla="*/ 157018 h 213179"/>
                    <a:gd name="connsiteX22" fmla="*/ 2881745 w 3103418"/>
                    <a:gd name="connsiteY22" fmla="*/ 175491 h 213179"/>
                    <a:gd name="connsiteX23" fmla="*/ 2918690 w 3103418"/>
                    <a:gd name="connsiteY23" fmla="*/ 184727 h 213179"/>
                    <a:gd name="connsiteX24" fmla="*/ 2946400 w 3103418"/>
                    <a:gd name="connsiteY24" fmla="*/ 193964 h 213179"/>
                    <a:gd name="connsiteX25" fmla="*/ 3001818 w 3103418"/>
                    <a:gd name="connsiteY25" fmla="*/ 203200 h 213179"/>
                    <a:gd name="connsiteX26" fmla="*/ 3048000 w 3103418"/>
                    <a:gd name="connsiteY26" fmla="*/ 212436 h 213179"/>
                    <a:gd name="connsiteX27" fmla="*/ 3103418 w 3103418"/>
                    <a:gd name="connsiteY27" fmla="*/ 212436 h 21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03418" h="213179">
                      <a:moveTo>
                        <a:pt x="0" y="18473"/>
                      </a:moveTo>
                      <a:lnTo>
                        <a:pt x="101600" y="9236"/>
                      </a:lnTo>
                      <a:cubicBezTo>
                        <a:pt x="129341" y="6462"/>
                        <a:pt x="156847" y="0"/>
                        <a:pt x="184727" y="0"/>
                      </a:cubicBezTo>
                      <a:cubicBezTo>
                        <a:pt x="249455" y="0"/>
                        <a:pt x="314036" y="6157"/>
                        <a:pt x="378690" y="9236"/>
                      </a:cubicBezTo>
                      <a:lnTo>
                        <a:pt x="554181" y="27709"/>
                      </a:lnTo>
                      <a:cubicBezTo>
                        <a:pt x="563784" y="29310"/>
                        <a:pt x="572445" y="34584"/>
                        <a:pt x="581890" y="36945"/>
                      </a:cubicBezTo>
                      <a:cubicBezTo>
                        <a:pt x="612327" y="44554"/>
                        <a:pt x="653275" y="49924"/>
                        <a:pt x="683490" y="55418"/>
                      </a:cubicBezTo>
                      <a:cubicBezTo>
                        <a:pt x="698936" y="58226"/>
                        <a:pt x="714442" y="60847"/>
                        <a:pt x="729672" y="64655"/>
                      </a:cubicBezTo>
                      <a:cubicBezTo>
                        <a:pt x="739117" y="67016"/>
                        <a:pt x="747834" y="71982"/>
                        <a:pt x="757381" y="73891"/>
                      </a:cubicBezTo>
                      <a:cubicBezTo>
                        <a:pt x="778729" y="78160"/>
                        <a:pt x="800562" y="79548"/>
                        <a:pt x="822036" y="83127"/>
                      </a:cubicBezTo>
                      <a:cubicBezTo>
                        <a:pt x="984115" y="110140"/>
                        <a:pt x="721562" y="71414"/>
                        <a:pt x="932872" y="101600"/>
                      </a:cubicBezTo>
                      <a:cubicBezTo>
                        <a:pt x="942108" y="104679"/>
                        <a:pt x="951034" y="108927"/>
                        <a:pt x="960581" y="110836"/>
                      </a:cubicBezTo>
                      <a:cubicBezTo>
                        <a:pt x="1038774" y="126475"/>
                        <a:pt x="1005333" y="112788"/>
                        <a:pt x="1071418" y="129309"/>
                      </a:cubicBezTo>
                      <a:cubicBezTo>
                        <a:pt x="1080863" y="131670"/>
                        <a:pt x="1089734" y="135983"/>
                        <a:pt x="1099127" y="138545"/>
                      </a:cubicBezTo>
                      <a:cubicBezTo>
                        <a:pt x="1123621" y="145225"/>
                        <a:pt x="1148123" y="152039"/>
                        <a:pt x="1173018" y="157018"/>
                      </a:cubicBezTo>
                      <a:cubicBezTo>
                        <a:pt x="1188412" y="160097"/>
                        <a:pt x="1203970" y="162447"/>
                        <a:pt x="1219200" y="166255"/>
                      </a:cubicBezTo>
                      <a:cubicBezTo>
                        <a:pt x="1228645" y="168616"/>
                        <a:pt x="1237286" y="174011"/>
                        <a:pt x="1246909" y="175491"/>
                      </a:cubicBezTo>
                      <a:cubicBezTo>
                        <a:pt x="1277490" y="180196"/>
                        <a:pt x="1308484" y="181648"/>
                        <a:pt x="1339272" y="184727"/>
                      </a:cubicBezTo>
                      <a:lnTo>
                        <a:pt x="2013527" y="175491"/>
                      </a:lnTo>
                      <a:cubicBezTo>
                        <a:pt x="2081315" y="174064"/>
                        <a:pt x="2148978" y="168965"/>
                        <a:pt x="2216727" y="166255"/>
                      </a:cubicBezTo>
                      <a:lnTo>
                        <a:pt x="2475345" y="157018"/>
                      </a:lnTo>
                      <a:cubicBezTo>
                        <a:pt x="2615543" y="133653"/>
                        <a:pt x="2543518" y="141913"/>
                        <a:pt x="2807854" y="157018"/>
                      </a:cubicBezTo>
                      <a:cubicBezTo>
                        <a:pt x="2843059" y="159030"/>
                        <a:pt x="2851871" y="166956"/>
                        <a:pt x="2881745" y="175491"/>
                      </a:cubicBezTo>
                      <a:cubicBezTo>
                        <a:pt x="2893951" y="178978"/>
                        <a:pt x="2906484" y="181240"/>
                        <a:pt x="2918690" y="184727"/>
                      </a:cubicBezTo>
                      <a:cubicBezTo>
                        <a:pt x="2928052" y="187402"/>
                        <a:pt x="2936896" y="191852"/>
                        <a:pt x="2946400" y="193964"/>
                      </a:cubicBezTo>
                      <a:cubicBezTo>
                        <a:pt x="2964681" y="198027"/>
                        <a:pt x="2983393" y="199850"/>
                        <a:pt x="3001818" y="203200"/>
                      </a:cubicBezTo>
                      <a:cubicBezTo>
                        <a:pt x="3017264" y="206008"/>
                        <a:pt x="3032366" y="211015"/>
                        <a:pt x="3048000" y="212436"/>
                      </a:cubicBezTo>
                      <a:cubicBezTo>
                        <a:pt x="3066397" y="214108"/>
                        <a:pt x="3084945" y="212436"/>
                        <a:pt x="3103418" y="21243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26" name="フリーフォーム: 図形 25">
                  <a:extLst>
                    <a:ext uri="{FF2B5EF4-FFF2-40B4-BE49-F238E27FC236}">
                      <a16:creationId xmlns:a16="http://schemas.microsoft.com/office/drawing/2014/main" id="{BF9858B8-86A6-354A-7FCF-2AD06DE459B7}"/>
                    </a:ext>
                  </a:extLst>
                </p:cNvPr>
                <p:cNvSpPr/>
                <p:nvPr/>
              </p:nvSpPr>
              <p:spPr>
                <a:xfrm>
                  <a:off x="4100945" y="5606473"/>
                  <a:ext cx="83128" cy="64654"/>
                </a:xfrm>
                <a:custGeom>
                  <a:avLst/>
                  <a:gdLst>
                    <a:gd name="connsiteX0" fmla="*/ 83128 w 83128"/>
                    <a:gd name="connsiteY0" fmla="*/ 64654 h 64654"/>
                    <a:gd name="connsiteX1" fmla="*/ 36946 w 83128"/>
                    <a:gd name="connsiteY1" fmla="*/ 36945 h 64654"/>
                    <a:gd name="connsiteX2" fmla="*/ 0 w 83128"/>
                    <a:gd name="connsiteY2" fmla="*/ 0 h 64654"/>
                  </a:gdLst>
                  <a:ahLst/>
                  <a:cxnLst>
                    <a:cxn ang="0">
                      <a:pos x="connsiteX0" y="connsiteY0"/>
                    </a:cxn>
                    <a:cxn ang="0">
                      <a:pos x="connsiteX1" y="connsiteY1"/>
                    </a:cxn>
                    <a:cxn ang="0">
                      <a:pos x="connsiteX2" y="connsiteY2"/>
                    </a:cxn>
                  </a:cxnLst>
                  <a:rect l="l" t="t" r="r" b="b"/>
                  <a:pathLst>
                    <a:path w="83128" h="64654">
                      <a:moveTo>
                        <a:pt x="83128" y="64654"/>
                      </a:moveTo>
                      <a:cubicBezTo>
                        <a:pt x="67734" y="55418"/>
                        <a:pt x="50576" y="48628"/>
                        <a:pt x="36946" y="36945"/>
                      </a:cubicBezTo>
                      <a:cubicBezTo>
                        <a:pt x="-25468" y="-16552"/>
                        <a:pt x="53285" y="26641"/>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27" name="フリーフォーム: 図形 26">
                  <a:extLst>
                    <a:ext uri="{FF2B5EF4-FFF2-40B4-BE49-F238E27FC236}">
                      <a16:creationId xmlns:a16="http://schemas.microsoft.com/office/drawing/2014/main" id="{42A512D8-B97B-391F-63EC-9CFEE39DF849}"/>
                    </a:ext>
                  </a:extLst>
                </p:cNvPr>
                <p:cNvSpPr/>
                <p:nvPr/>
              </p:nvSpPr>
              <p:spPr>
                <a:xfrm>
                  <a:off x="4627418" y="5680364"/>
                  <a:ext cx="147782" cy="110836"/>
                </a:xfrm>
                <a:custGeom>
                  <a:avLst/>
                  <a:gdLst>
                    <a:gd name="connsiteX0" fmla="*/ 147782 w 147782"/>
                    <a:gd name="connsiteY0" fmla="*/ 110836 h 110836"/>
                    <a:gd name="connsiteX1" fmla="*/ 73891 w 147782"/>
                    <a:gd name="connsiteY1" fmla="*/ 64654 h 110836"/>
                    <a:gd name="connsiteX2" fmla="*/ 46182 w 147782"/>
                    <a:gd name="connsiteY2" fmla="*/ 36945 h 110836"/>
                    <a:gd name="connsiteX3" fmla="*/ 0 w 147782"/>
                    <a:gd name="connsiteY3" fmla="*/ 0 h 110836"/>
                  </a:gdLst>
                  <a:ahLst/>
                  <a:cxnLst>
                    <a:cxn ang="0">
                      <a:pos x="connsiteX0" y="connsiteY0"/>
                    </a:cxn>
                    <a:cxn ang="0">
                      <a:pos x="connsiteX1" y="connsiteY1"/>
                    </a:cxn>
                    <a:cxn ang="0">
                      <a:pos x="connsiteX2" y="connsiteY2"/>
                    </a:cxn>
                    <a:cxn ang="0">
                      <a:pos x="connsiteX3" y="connsiteY3"/>
                    </a:cxn>
                  </a:cxnLst>
                  <a:rect l="l" t="t" r="r" b="b"/>
                  <a:pathLst>
                    <a:path w="147782" h="110836">
                      <a:moveTo>
                        <a:pt x="147782" y="110836"/>
                      </a:moveTo>
                      <a:cubicBezTo>
                        <a:pt x="141340" y="106971"/>
                        <a:pt x="86078" y="74810"/>
                        <a:pt x="73891" y="64654"/>
                      </a:cubicBezTo>
                      <a:cubicBezTo>
                        <a:pt x="63856" y="56292"/>
                        <a:pt x="56217" y="45307"/>
                        <a:pt x="46182" y="36945"/>
                      </a:cubicBezTo>
                      <a:cubicBezTo>
                        <a:pt x="-23738" y="-21322"/>
                        <a:pt x="53752" y="53749"/>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28" name="フリーフォーム: 図形 27">
                  <a:extLst>
                    <a:ext uri="{FF2B5EF4-FFF2-40B4-BE49-F238E27FC236}">
                      <a16:creationId xmlns:a16="http://schemas.microsoft.com/office/drawing/2014/main" id="{3A603C61-2D88-E5DD-8AB5-87DB48EDCE8D}"/>
                    </a:ext>
                  </a:extLst>
                </p:cNvPr>
                <p:cNvSpPr/>
                <p:nvPr/>
              </p:nvSpPr>
              <p:spPr>
                <a:xfrm>
                  <a:off x="5098473" y="5745018"/>
                  <a:ext cx="147782" cy="110837"/>
                </a:xfrm>
                <a:custGeom>
                  <a:avLst/>
                  <a:gdLst>
                    <a:gd name="connsiteX0" fmla="*/ 147782 w 147782"/>
                    <a:gd name="connsiteY0" fmla="*/ 110837 h 110837"/>
                    <a:gd name="connsiteX1" fmla="*/ 101600 w 147782"/>
                    <a:gd name="connsiteY1" fmla="*/ 101600 h 110837"/>
                    <a:gd name="connsiteX2" fmla="*/ 55418 w 147782"/>
                    <a:gd name="connsiteY2" fmla="*/ 55418 h 110837"/>
                    <a:gd name="connsiteX3" fmla="*/ 27709 w 147782"/>
                    <a:gd name="connsiteY3" fmla="*/ 36946 h 110837"/>
                    <a:gd name="connsiteX4" fmla="*/ 0 w 147782"/>
                    <a:gd name="connsiteY4" fmla="*/ 0 h 11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82" h="110837">
                      <a:moveTo>
                        <a:pt x="147782" y="110837"/>
                      </a:moveTo>
                      <a:cubicBezTo>
                        <a:pt x="132388" y="107758"/>
                        <a:pt x="116299" y="107112"/>
                        <a:pt x="101600" y="101600"/>
                      </a:cubicBezTo>
                      <a:cubicBezTo>
                        <a:pt x="62191" y="86821"/>
                        <a:pt x="82512" y="82511"/>
                        <a:pt x="55418" y="55418"/>
                      </a:cubicBezTo>
                      <a:cubicBezTo>
                        <a:pt x="47569" y="47569"/>
                        <a:pt x="36945" y="43103"/>
                        <a:pt x="27709" y="36946"/>
                      </a:cubicBezTo>
                      <a:cubicBezTo>
                        <a:pt x="6821" y="5614"/>
                        <a:pt x="17085" y="17087"/>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29" name="フリーフォーム: 図形 28">
                  <a:extLst>
                    <a:ext uri="{FF2B5EF4-FFF2-40B4-BE49-F238E27FC236}">
                      <a16:creationId xmlns:a16="http://schemas.microsoft.com/office/drawing/2014/main" id="{5645502F-C465-7F67-EE19-3852F50F6C57}"/>
                    </a:ext>
                  </a:extLst>
                </p:cNvPr>
                <p:cNvSpPr/>
                <p:nvPr/>
              </p:nvSpPr>
              <p:spPr>
                <a:xfrm>
                  <a:off x="5643418" y="5772727"/>
                  <a:ext cx="92364" cy="110837"/>
                </a:xfrm>
                <a:custGeom>
                  <a:avLst/>
                  <a:gdLst>
                    <a:gd name="connsiteX0" fmla="*/ 92364 w 92364"/>
                    <a:gd name="connsiteY0" fmla="*/ 110837 h 110837"/>
                    <a:gd name="connsiteX1" fmla="*/ 46182 w 92364"/>
                    <a:gd name="connsiteY1" fmla="*/ 73891 h 110837"/>
                    <a:gd name="connsiteX2" fmla="*/ 18473 w 92364"/>
                    <a:gd name="connsiteY2" fmla="*/ 55418 h 110837"/>
                    <a:gd name="connsiteX3" fmla="*/ 0 w 92364"/>
                    <a:gd name="connsiteY3" fmla="*/ 0 h 110837"/>
                  </a:gdLst>
                  <a:ahLst/>
                  <a:cxnLst>
                    <a:cxn ang="0">
                      <a:pos x="connsiteX0" y="connsiteY0"/>
                    </a:cxn>
                    <a:cxn ang="0">
                      <a:pos x="connsiteX1" y="connsiteY1"/>
                    </a:cxn>
                    <a:cxn ang="0">
                      <a:pos x="connsiteX2" y="connsiteY2"/>
                    </a:cxn>
                    <a:cxn ang="0">
                      <a:pos x="connsiteX3" y="connsiteY3"/>
                    </a:cxn>
                  </a:cxnLst>
                  <a:rect l="l" t="t" r="r" b="b"/>
                  <a:pathLst>
                    <a:path w="92364" h="110837">
                      <a:moveTo>
                        <a:pt x="92364" y="110837"/>
                      </a:moveTo>
                      <a:cubicBezTo>
                        <a:pt x="76970" y="98522"/>
                        <a:pt x="61953" y="85720"/>
                        <a:pt x="46182" y="73891"/>
                      </a:cubicBezTo>
                      <a:cubicBezTo>
                        <a:pt x="37301" y="67230"/>
                        <a:pt x="24356" y="64831"/>
                        <a:pt x="18473" y="55418"/>
                      </a:cubicBezTo>
                      <a:cubicBezTo>
                        <a:pt x="8153" y="38906"/>
                        <a:pt x="0" y="0"/>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grpSp>
          <p:sp>
            <p:nvSpPr>
              <p:cNvPr id="21" name="フリーフォーム: 図形 20">
                <a:extLst>
                  <a:ext uri="{FF2B5EF4-FFF2-40B4-BE49-F238E27FC236}">
                    <a16:creationId xmlns:a16="http://schemas.microsoft.com/office/drawing/2014/main" id="{5BFAF2BA-B304-3366-3CB4-6423CF70991D}"/>
                  </a:ext>
                </a:extLst>
              </p:cNvPr>
              <p:cNvSpPr/>
              <p:nvPr/>
            </p:nvSpPr>
            <p:spPr>
              <a:xfrm>
                <a:off x="4361750" y="4899803"/>
                <a:ext cx="191824" cy="607811"/>
              </a:xfrm>
              <a:custGeom>
                <a:avLst/>
                <a:gdLst>
                  <a:gd name="connsiteX0" fmla="*/ 174869 w 174869"/>
                  <a:gd name="connsiteY0" fmla="*/ 613458 h 613458"/>
                  <a:gd name="connsiteX1" fmla="*/ 1249 w 174869"/>
                  <a:gd name="connsiteY1" fmla="*/ 462987 h 613458"/>
                  <a:gd name="connsiteX2" fmla="*/ 93847 w 174869"/>
                  <a:gd name="connsiteY2" fmla="*/ 324091 h 613458"/>
                  <a:gd name="connsiteX3" fmla="*/ 35973 w 174869"/>
                  <a:gd name="connsiteY3" fmla="*/ 185195 h 613458"/>
                  <a:gd name="connsiteX4" fmla="*/ 105421 w 174869"/>
                  <a:gd name="connsiteY4" fmla="*/ 81023 h 613458"/>
                  <a:gd name="connsiteX5" fmla="*/ 105421 w 174869"/>
                  <a:gd name="connsiteY5" fmla="*/ 0 h 613458"/>
                  <a:gd name="connsiteX0" fmla="*/ 174869 w 174869"/>
                  <a:gd name="connsiteY0" fmla="*/ 613458 h 613458"/>
                  <a:gd name="connsiteX1" fmla="*/ 1249 w 174869"/>
                  <a:gd name="connsiteY1" fmla="*/ 462987 h 613458"/>
                  <a:gd name="connsiteX2" fmla="*/ 93847 w 174869"/>
                  <a:gd name="connsiteY2" fmla="*/ 324091 h 613458"/>
                  <a:gd name="connsiteX3" fmla="*/ 35973 w 174869"/>
                  <a:gd name="connsiteY3" fmla="*/ 185195 h 613458"/>
                  <a:gd name="connsiteX4" fmla="*/ 105421 w 174869"/>
                  <a:gd name="connsiteY4" fmla="*/ 81023 h 613458"/>
                  <a:gd name="connsiteX5" fmla="*/ 2834 w 174869"/>
                  <a:gd name="connsiteY5" fmla="*/ 0 h 613458"/>
                  <a:gd name="connsiteX0" fmla="*/ 174869 w 174869"/>
                  <a:gd name="connsiteY0" fmla="*/ 638415 h 638415"/>
                  <a:gd name="connsiteX1" fmla="*/ 1249 w 174869"/>
                  <a:gd name="connsiteY1" fmla="*/ 487944 h 638415"/>
                  <a:gd name="connsiteX2" fmla="*/ 93847 w 174869"/>
                  <a:gd name="connsiteY2" fmla="*/ 349048 h 638415"/>
                  <a:gd name="connsiteX3" fmla="*/ 35973 w 174869"/>
                  <a:gd name="connsiteY3" fmla="*/ 210152 h 638415"/>
                  <a:gd name="connsiteX4" fmla="*/ 105421 w 174869"/>
                  <a:gd name="connsiteY4" fmla="*/ 105980 h 638415"/>
                  <a:gd name="connsiteX5" fmla="*/ 105422 w 174869"/>
                  <a:gd name="connsiteY5" fmla="*/ 0 h 63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869" h="638415">
                    <a:moveTo>
                      <a:pt x="174869" y="638415"/>
                    </a:moveTo>
                    <a:cubicBezTo>
                      <a:pt x="94811" y="587293"/>
                      <a:pt x="14753" y="536172"/>
                      <a:pt x="1249" y="487944"/>
                    </a:cubicBezTo>
                    <a:cubicBezTo>
                      <a:pt x="-12255" y="439716"/>
                      <a:pt x="88060" y="395347"/>
                      <a:pt x="93847" y="349048"/>
                    </a:cubicBezTo>
                    <a:cubicBezTo>
                      <a:pt x="99634" y="302749"/>
                      <a:pt x="34044" y="250663"/>
                      <a:pt x="35973" y="210152"/>
                    </a:cubicBezTo>
                    <a:cubicBezTo>
                      <a:pt x="37902" y="169641"/>
                      <a:pt x="93846" y="136846"/>
                      <a:pt x="105421" y="105980"/>
                    </a:cubicBezTo>
                    <a:cubicBezTo>
                      <a:pt x="116996" y="75114"/>
                      <a:pt x="111209" y="25078"/>
                      <a:pt x="105422" y="0"/>
                    </a:cubicBezTo>
                  </a:path>
                </a:pathLst>
              </a:custGeom>
              <a:noFill/>
              <a:ln w="28575">
                <a:solidFill>
                  <a:srgbClr val="FF000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endParaRPr>
              </a:p>
            </p:txBody>
          </p:sp>
          <p:pic>
            <p:nvPicPr>
              <p:cNvPr id="22" name="Picture 10" descr="ソース画像を表示">
                <a:extLst>
                  <a:ext uri="{FF2B5EF4-FFF2-40B4-BE49-F238E27FC236}">
                    <a16:creationId xmlns:a16="http://schemas.microsoft.com/office/drawing/2014/main" id="{87B7931D-BE52-1032-18B7-209BDEB8CC7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129733" y="5258023"/>
                <a:ext cx="356835" cy="727836"/>
              </a:xfrm>
              <a:prstGeom prst="rect">
                <a:avLst/>
              </a:prstGeom>
              <a:noFill/>
              <a:extLst>
                <a:ext uri="{909E8E84-426E-40DD-AFC4-6F175D3DCCD1}">
                  <a14:hiddenFill xmlns:a14="http://schemas.microsoft.com/office/drawing/2010/main">
                    <a:solidFill>
                      <a:srgbClr val="FFFFFF"/>
                    </a:solidFill>
                  </a14:hiddenFill>
                </a:ext>
              </a:extLst>
            </p:spPr>
          </p:pic>
          <p:sp>
            <p:nvSpPr>
              <p:cNvPr id="23" name="フリーフォーム: 図形 22">
                <a:extLst>
                  <a:ext uri="{FF2B5EF4-FFF2-40B4-BE49-F238E27FC236}">
                    <a16:creationId xmlns:a16="http://schemas.microsoft.com/office/drawing/2014/main" id="{C34D1203-F663-19AC-E58E-675498308428}"/>
                  </a:ext>
                </a:extLst>
              </p:cNvPr>
              <p:cNvSpPr/>
              <p:nvPr/>
            </p:nvSpPr>
            <p:spPr>
              <a:xfrm>
                <a:off x="2164034" y="4851279"/>
                <a:ext cx="216268" cy="607811"/>
              </a:xfrm>
              <a:custGeom>
                <a:avLst/>
                <a:gdLst>
                  <a:gd name="connsiteX0" fmla="*/ 174869 w 174869"/>
                  <a:gd name="connsiteY0" fmla="*/ 613458 h 613458"/>
                  <a:gd name="connsiteX1" fmla="*/ 1249 w 174869"/>
                  <a:gd name="connsiteY1" fmla="*/ 462987 h 613458"/>
                  <a:gd name="connsiteX2" fmla="*/ 93847 w 174869"/>
                  <a:gd name="connsiteY2" fmla="*/ 324091 h 613458"/>
                  <a:gd name="connsiteX3" fmla="*/ 35973 w 174869"/>
                  <a:gd name="connsiteY3" fmla="*/ 185195 h 613458"/>
                  <a:gd name="connsiteX4" fmla="*/ 105421 w 174869"/>
                  <a:gd name="connsiteY4" fmla="*/ 81023 h 613458"/>
                  <a:gd name="connsiteX5" fmla="*/ 105421 w 174869"/>
                  <a:gd name="connsiteY5" fmla="*/ 0 h 613458"/>
                  <a:gd name="connsiteX0" fmla="*/ 174869 w 174869"/>
                  <a:gd name="connsiteY0" fmla="*/ 613458 h 613458"/>
                  <a:gd name="connsiteX1" fmla="*/ 1249 w 174869"/>
                  <a:gd name="connsiteY1" fmla="*/ 462987 h 613458"/>
                  <a:gd name="connsiteX2" fmla="*/ 93847 w 174869"/>
                  <a:gd name="connsiteY2" fmla="*/ 324091 h 613458"/>
                  <a:gd name="connsiteX3" fmla="*/ 35973 w 174869"/>
                  <a:gd name="connsiteY3" fmla="*/ 185195 h 613458"/>
                  <a:gd name="connsiteX4" fmla="*/ 105421 w 174869"/>
                  <a:gd name="connsiteY4" fmla="*/ 81023 h 613458"/>
                  <a:gd name="connsiteX5" fmla="*/ 2834 w 174869"/>
                  <a:gd name="connsiteY5" fmla="*/ 0 h 613458"/>
                  <a:gd name="connsiteX0" fmla="*/ 174869 w 174869"/>
                  <a:gd name="connsiteY0" fmla="*/ 638415 h 638415"/>
                  <a:gd name="connsiteX1" fmla="*/ 1249 w 174869"/>
                  <a:gd name="connsiteY1" fmla="*/ 487944 h 638415"/>
                  <a:gd name="connsiteX2" fmla="*/ 93847 w 174869"/>
                  <a:gd name="connsiteY2" fmla="*/ 349048 h 638415"/>
                  <a:gd name="connsiteX3" fmla="*/ 35973 w 174869"/>
                  <a:gd name="connsiteY3" fmla="*/ 210152 h 638415"/>
                  <a:gd name="connsiteX4" fmla="*/ 105421 w 174869"/>
                  <a:gd name="connsiteY4" fmla="*/ 105980 h 638415"/>
                  <a:gd name="connsiteX5" fmla="*/ 115680 w 174869"/>
                  <a:gd name="connsiteY5" fmla="*/ 0 h 63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869" h="638415">
                    <a:moveTo>
                      <a:pt x="174869" y="638415"/>
                    </a:moveTo>
                    <a:cubicBezTo>
                      <a:pt x="94811" y="587293"/>
                      <a:pt x="14753" y="536172"/>
                      <a:pt x="1249" y="487944"/>
                    </a:cubicBezTo>
                    <a:cubicBezTo>
                      <a:pt x="-12255" y="439716"/>
                      <a:pt x="88060" y="395347"/>
                      <a:pt x="93847" y="349048"/>
                    </a:cubicBezTo>
                    <a:cubicBezTo>
                      <a:pt x="99634" y="302749"/>
                      <a:pt x="34044" y="250663"/>
                      <a:pt x="35973" y="210152"/>
                    </a:cubicBezTo>
                    <a:cubicBezTo>
                      <a:pt x="37902" y="169641"/>
                      <a:pt x="93846" y="136846"/>
                      <a:pt x="105421" y="105980"/>
                    </a:cubicBezTo>
                    <a:cubicBezTo>
                      <a:pt x="116996" y="75114"/>
                      <a:pt x="121467" y="25078"/>
                      <a:pt x="115680" y="0"/>
                    </a:cubicBezTo>
                  </a:path>
                </a:pathLst>
              </a:custGeom>
              <a:noFill/>
              <a:ln w="38100">
                <a:solidFill>
                  <a:schemeClr val="accent3"/>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24" name="楕円 23">
                <a:extLst>
                  <a:ext uri="{FF2B5EF4-FFF2-40B4-BE49-F238E27FC236}">
                    <a16:creationId xmlns:a16="http://schemas.microsoft.com/office/drawing/2014/main" id="{C135A69E-5F00-ACC5-2E87-873733F9ABEC}"/>
                  </a:ext>
                </a:extLst>
              </p:cNvPr>
              <p:cNvSpPr/>
              <p:nvPr/>
            </p:nvSpPr>
            <p:spPr>
              <a:xfrm>
                <a:off x="3052082" y="5634694"/>
                <a:ext cx="346718" cy="504001"/>
              </a:xfrm>
              <a:prstGeom prst="ellipse">
                <a:avLst/>
              </a:prstGeom>
              <a:solidFill>
                <a:srgbClr val="FF00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rPr>
                  <a:t>熱</a:t>
                </a:r>
              </a:p>
            </p:txBody>
          </p:sp>
        </p:grpSp>
        <p:pic>
          <p:nvPicPr>
            <p:cNvPr id="14" name="Picture 10" descr="ソース画像を表示">
              <a:extLst>
                <a:ext uri="{FF2B5EF4-FFF2-40B4-BE49-F238E27FC236}">
                  <a16:creationId xmlns:a16="http://schemas.microsoft.com/office/drawing/2014/main" id="{6E1514B2-0C48-233B-0873-050624DA74B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72089" y="5484495"/>
              <a:ext cx="356835" cy="7278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ソース画像を表示">
              <a:extLst>
                <a:ext uri="{FF2B5EF4-FFF2-40B4-BE49-F238E27FC236}">
                  <a16:creationId xmlns:a16="http://schemas.microsoft.com/office/drawing/2014/main" id="{2590B2ED-F7DF-9842-42DC-736CDA619B7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404134" y="5572154"/>
              <a:ext cx="356835" cy="7278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グループ化 30">
            <a:extLst>
              <a:ext uri="{FF2B5EF4-FFF2-40B4-BE49-F238E27FC236}">
                <a16:creationId xmlns:a16="http://schemas.microsoft.com/office/drawing/2014/main" id="{67B0DFD0-F92A-B82B-7E62-BA23B9725769}"/>
              </a:ext>
            </a:extLst>
          </p:cNvPr>
          <p:cNvGrpSpPr/>
          <p:nvPr/>
        </p:nvGrpSpPr>
        <p:grpSpPr>
          <a:xfrm>
            <a:off x="7484031" y="5304881"/>
            <a:ext cx="3591217" cy="1208584"/>
            <a:chOff x="6186422" y="4647221"/>
            <a:chExt cx="5135898" cy="2007404"/>
          </a:xfrm>
        </p:grpSpPr>
        <p:pic>
          <p:nvPicPr>
            <p:cNvPr id="33" name="Picture 4" descr="ソース画像を表示">
              <a:extLst>
                <a:ext uri="{FF2B5EF4-FFF2-40B4-BE49-F238E27FC236}">
                  <a16:creationId xmlns:a16="http://schemas.microsoft.com/office/drawing/2014/main" id="{5A8C25B7-766D-F86B-920B-04FAF75BD82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5400000">
              <a:off x="7967533" y="3299839"/>
              <a:ext cx="1573675" cy="5135898"/>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グループ化 33">
              <a:extLst>
                <a:ext uri="{FF2B5EF4-FFF2-40B4-BE49-F238E27FC236}">
                  <a16:creationId xmlns:a16="http://schemas.microsoft.com/office/drawing/2014/main" id="{53AC5F90-8162-73FA-F278-7BCE5842D5E2}"/>
                </a:ext>
              </a:extLst>
            </p:cNvPr>
            <p:cNvGrpSpPr/>
            <p:nvPr/>
          </p:nvGrpSpPr>
          <p:grpSpPr>
            <a:xfrm>
              <a:off x="7978519" y="5689552"/>
              <a:ext cx="3103418" cy="492757"/>
              <a:chOff x="3925455" y="5606473"/>
              <a:chExt cx="3103418" cy="296306"/>
            </a:xfrm>
          </p:grpSpPr>
          <p:sp>
            <p:nvSpPr>
              <p:cNvPr id="43" name="フリーフォーム: 図形 42">
                <a:extLst>
                  <a:ext uri="{FF2B5EF4-FFF2-40B4-BE49-F238E27FC236}">
                    <a16:creationId xmlns:a16="http://schemas.microsoft.com/office/drawing/2014/main" id="{024E7F7C-2A5B-0BF4-6CB9-0D99BF119ED9}"/>
                  </a:ext>
                </a:extLst>
              </p:cNvPr>
              <p:cNvSpPr/>
              <p:nvPr/>
            </p:nvSpPr>
            <p:spPr>
              <a:xfrm>
                <a:off x="3925455" y="5689600"/>
                <a:ext cx="3103418" cy="213179"/>
              </a:xfrm>
              <a:custGeom>
                <a:avLst/>
                <a:gdLst>
                  <a:gd name="connsiteX0" fmla="*/ 0 w 3103418"/>
                  <a:gd name="connsiteY0" fmla="*/ 18473 h 213179"/>
                  <a:gd name="connsiteX1" fmla="*/ 101600 w 3103418"/>
                  <a:gd name="connsiteY1" fmla="*/ 9236 h 213179"/>
                  <a:gd name="connsiteX2" fmla="*/ 184727 w 3103418"/>
                  <a:gd name="connsiteY2" fmla="*/ 0 h 213179"/>
                  <a:gd name="connsiteX3" fmla="*/ 378690 w 3103418"/>
                  <a:gd name="connsiteY3" fmla="*/ 9236 h 213179"/>
                  <a:gd name="connsiteX4" fmla="*/ 554181 w 3103418"/>
                  <a:gd name="connsiteY4" fmla="*/ 27709 h 213179"/>
                  <a:gd name="connsiteX5" fmla="*/ 581890 w 3103418"/>
                  <a:gd name="connsiteY5" fmla="*/ 36945 h 213179"/>
                  <a:gd name="connsiteX6" fmla="*/ 683490 w 3103418"/>
                  <a:gd name="connsiteY6" fmla="*/ 55418 h 213179"/>
                  <a:gd name="connsiteX7" fmla="*/ 729672 w 3103418"/>
                  <a:gd name="connsiteY7" fmla="*/ 64655 h 213179"/>
                  <a:gd name="connsiteX8" fmla="*/ 757381 w 3103418"/>
                  <a:gd name="connsiteY8" fmla="*/ 73891 h 213179"/>
                  <a:gd name="connsiteX9" fmla="*/ 822036 w 3103418"/>
                  <a:gd name="connsiteY9" fmla="*/ 83127 h 213179"/>
                  <a:gd name="connsiteX10" fmla="*/ 932872 w 3103418"/>
                  <a:gd name="connsiteY10" fmla="*/ 101600 h 213179"/>
                  <a:gd name="connsiteX11" fmla="*/ 960581 w 3103418"/>
                  <a:gd name="connsiteY11" fmla="*/ 110836 h 213179"/>
                  <a:gd name="connsiteX12" fmla="*/ 1071418 w 3103418"/>
                  <a:gd name="connsiteY12" fmla="*/ 129309 h 213179"/>
                  <a:gd name="connsiteX13" fmla="*/ 1099127 w 3103418"/>
                  <a:gd name="connsiteY13" fmla="*/ 138545 h 213179"/>
                  <a:gd name="connsiteX14" fmla="*/ 1173018 w 3103418"/>
                  <a:gd name="connsiteY14" fmla="*/ 157018 h 213179"/>
                  <a:gd name="connsiteX15" fmla="*/ 1219200 w 3103418"/>
                  <a:gd name="connsiteY15" fmla="*/ 166255 h 213179"/>
                  <a:gd name="connsiteX16" fmla="*/ 1246909 w 3103418"/>
                  <a:gd name="connsiteY16" fmla="*/ 175491 h 213179"/>
                  <a:gd name="connsiteX17" fmla="*/ 1339272 w 3103418"/>
                  <a:gd name="connsiteY17" fmla="*/ 184727 h 213179"/>
                  <a:gd name="connsiteX18" fmla="*/ 2013527 w 3103418"/>
                  <a:gd name="connsiteY18" fmla="*/ 175491 h 213179"/>
                  <a:gd name="connsiteX19" fmla="*/ 2216727 w 3103418"/>
                  <a:gd name="connsiteY19" fmla="*/ 166255 h 213179"/>
                  <a:gd name="connsiteX20" fmla="*/ 2475345 w 3103418"/>
                  <a:gd name="connsiteY20" fmla="*/ 157018 h 213179"/>
                  <a:gd name="connsiteX21" fmla="*/ 2807854 w 3103418"/>
                  <a:gd name="connsiteY21" fmla="*/ 157018 h 213179"/>
                  <a:gd name="connsiteX22" fmla="*/ 2881745 w 3103418"/>
                  <a:gd name="connsiteY22" fmla="*/ 175491 h 213179"/>
                  <a:gd name="connsiteX23" fmla="*/ 2918690 w 3103418"/>
                  <a:gd name="connsiteY23" fmla="*/ 184727 h 213179"/>
                  <a:gd name="connsiteX24" fmla="*/ 2946400 w 3103418"/>
                  <a:gd name="connsiteY24" fmla="*/ 193964 h 213179"/>
                  <a:gd name="connsiteX25" fmla="*/ 3001818 w 3103418"/>
                  <a:gd name="connsiteY25" fmla="*/ 203200 h 213179"/>
                  <a:gd name="connsiteX26" fmla="*/ 3048000 w 3103418"/>
                  <a:gd name="connsiteY26" fmla="*/ 212436 h 213179"/>
                  <a:gd name="connsiteX27" fmla="*/ 3103418 w 3103418"/>
                  <a:gd name="connsiteY27" fmla="*/ 212436 h 21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03418" h="213179">
                    <a:moveTo>
                      <a:pt x="0" y="18473"/>
                    </a:moveTo>
                    <a:lnTo>
                      <a:pt x="101600" y="9236"/>
                    </a:lnTo>
                    <a:cubicBezTo>
                      <a:pt x="129341" y="6462"/>
                      <a:pt x="156847" y="0"/>
                      <a:pt x="184727" y="0"/>
                    </a:cubicBezTo>
                    <a:cubicBezTo>
                      <a:pt x="249455" y="0"/>
                      <a:pt x="314036" y="6157"/>
                      <a:pt x="378690" y="9236"/>
                    </a:cubicBezTo>
                    <a:lnTo>
                      <a:pt x="554181" y="27709"/>
                    </a:lnTo>
                    <a:cubicBezTo>
                      <a:pt x="563784" y="29310"/>
                      <a:pt x="572445" y="34584"/>
                      <a:pt x="581890" y="36945"/>
                    </a:cubicBezTo>
                    <a:cubicBezTo>
                      <a:pt x="612327" y="44554"/>
                      <a:pt x="653275" y="49924"/>
                      <a:pt x="683490" y="55418"/>
                    </a:cubicBezTo>
                    <a:cubicBezTo>
                      <a:pt x="698936" y="58226"/>
                      <a:pt x="714442" y="60847"/>
                      <a:pt x="729672" y="64655"/>
                    </a:cubicBezTo>
                    <a:cubicBezTo>
                      <a:pt x="739117" y="67016"/>
                      <a:pt x="747834" y="71982"/>
                      <a:pt x="757381" y="73891"/>
                    </a:cubicBezTo>
                    <a:cubicBezTo>
                      <a:pt x="778729" y="78160"/>
                      <a:pt x="800562" y="79548"/>
                      <a:pt x="822036" y="83127"/>
                    </a:cubicBezTo>
                    <a:cubicBezTo>
                      <a:pt x="984115" y="110140"/>
                      <a:pt x="721562" y="71414"/>
                      <a:pt x="932872" y="101600"/>
                    </a:cubicBezTo>
                    <a:cubicBezTo>
                      <a:pt x="942108" y="104679"/>
                      <a:pt x="951034" y="108927"/>
                      <a:pt x="960581" y="110836"/>
                    </a:cubicBezTo>
                    <a:cubicBezTo>
                      <a:pt x="1038774" y="126475"/>
                      <a:pt x="1005333" y="112788"/>
                      <a:pt x="1071418" y="129309"/>
                    </a:cubicBezTo>
                    <a:cubicBezTo>
                      <a:pt x="1080863" y="131670"/>
                      <a:pt x="1089734" y="135983"/>
                      <a:pt x="1099127" y="138545"/>
                    </a:cubicBezTo>
                    <a:cubicBezTo>
                      <a:pt x="1123621" y="145225"/>
                      <a:pt x="1148123" y="152039"/>
                      <a:pt x="1173018" y="157018"/>
                    </a:cubicBezTo>
                    <a:cubicBezTo>
                      <a:pt x="1188412" y="160097"/>
                      <a:pt x="1203970" y="162447"/>
                      <a:pt x="1219200" y="166255"/>
                    </a:cubicBezTo>
                    <a:cubicBezTo>
                      <a:pt x="1228645" y="168616"/>
                      <a:pt x="1237286" y="174011"/>
                      <a:pt x="1246909" y="175491"/>
                    </a:cubicBezTo>
                    <a:cubicBezTo>
                      <a:pt x="1277490" y="180196"/>
                      <a:pt x="1308484" y="181648"/>
                      <a:pt x="1339272" y="184727"/>
                    </a:cubicBezTo>
                    <a:lnTo>
                      <a:pt x="2013527" y="175491"/>
                    </a:lnTo>
                    <a:cubicBezTo>
                      <a:pt x="2081315" y="174064"/>
                      <a:pt x="2148978" y="168965"/>
                      <a:pt x="2216727" y="166255"/>
                    </a:cubicBezTo>
                    <a:lnTo>
                      <a:pt x="2475345" y="157018"/>
                    </a:lnTo>
                    <a:cubicBezTo>
                      <a:pt x="2615543" y="133653"/>
                      <a:pt x="2543518" y="141913"/>
                      <a:pt x="2807854" y="157018"/>
                    </a:cubicBezTo>
                    <a:cubicBezTo>
                      <a:pt x="2843059" y="159030"/>
                      <a:pt x="2851871" y="166956"/>
                      <a:pt x="2881745" y="175491"/>
                    </a:cubicBezTo>
                    <a:cubicBezTo>
                      <a:pt x="2893951" y="178978"/>
                      <a:pt x="2906484" y="181240"/>
                      <a:pt x="2918690" y="184727"/>
                    </a:cubicBezTo>
                    <a:cubicBezTo>
                      <a:pt x="2928052" y="187402"/>
                      <a:pt x="2936896" y="191852"/>
                      <a:pt x="2946400" y="193964"/>
                    </a:cubicBezTo>
                    <a:cubicBezTo>
                      <a:pt x="2964681" y="198027"/>
                      <a:pt x="2983393" y="199850"/>
                      <a:pt x="3001818" y="203200"/>
                    </a:cubicBezTo>
                    <a:cubicBezTo>
                      <a:pt x="3017264" y="206008"/>
                      <a:pt x="3032366" y="211015"/>
                      <a:pt x="3048000" y="212436"/>
                    </a:cubicBezTo>
                    <a:cubicBezTo>
                      <a:pt x="3066397" y="214108"/>
                      <a:pt x="3084945" y="212436"/>
                      <a:pt x="3103418" y="212436"/>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44" name="フリーフォーム: 図形 43">
                <a:extLst>
                  <a:ext uri="{FF2B5EF4-FFF2-40B4-BE49-F238E27FC236}">
                    <a16:creationId xmlns:a16="http://schemas.microsoft.com/office/drawing/2014/main" id="{A83C2FFC-0426-89B7-922F-FBCCDB282256}"/>
                  </a:ext>
                </a:extLst>
              </p:cNvPr>
              <p:cNvSpPr/>
              <p:nvPr/>
            </p:nvSpPr>
            <p:spPr>
              <a:xfrm>
                <a:off x="4100945" y="5606473"/>
                <a:ext cx="83128" cy="64654"/>
              </a:xfrm>
              <a:custGeom>
                <a:avLst/>
                <a:gdLst>
                  <a:gd name="connsiteX0" fmla="*/ 83128 w 83128"/>
                  <a:gd name="connsiteY0" fmla="*/ 64654 h 64654"/>
                  <a:gd name="connsiteX1" fmla="*/ 36946 w 83128"/>
                  <a:gd name="connsiteY1" fmla="*/ 36945 h 64654"/>
                  <a:gd name="connsiteX2" fmla="*/ 0 w 83128"/>
                  <a:gd name="connsiteY2" fmla="*/ 0 h 64654"/>
                </a:gdLst>
                <a:ahLst/>
                <a:cxnLst>
                  <a:cxn ang="0">
                    <a:pos x="connsiteX0" y="connsiteY0"/>
                  </a:cxn>
                  <a:cxn ang="0">
                    <a:pos x="connsiteX1" y="connsiteY1"/>
                  </a:cxn>
                  <a:cxn ang="0">
                    <a:pos x="connsiteX2" y="connsiteY2"/>
                  </a:cxn>
                </a:cxnLst>
                <a:rect l="l" t="t" r="r" b="b"/>
                <a:pathLst>
                  <a:path w="83128" h="64654">
                    <a:moveTo>
                      <a:pt x="83128" y="64654"/>
                    </a:moveTo>
                    <a:cubicBezTo>
                      <a:pt x="67734" y="55418"/>
                      <a:pt x="50576" y="48628"/>
                      <a:pt x="36946" y="36945"/>
                    </a:cubicBezTo>
                    <a:cubicBezTo>
                      <a:pt x="-25468" y="-16552"/>
                      <a:pt x="53285" y="26641"/>
                      <a:pt x="0"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45" name="フリーフォーム: 図形 44">
                <a:extLst>
                  <a:ext uri="{FF2B5EF4-FFF2-40B4-BE49-F238E27FC236}">
                    <a16:creationId xmlns:a16="http://schemas.microsoft.com/office/drawing/2014/main" id="{A5F9E8E7-0635-C79C-E8C2-11EBFACA7E58}"/>
                  </a:ext>
                </a:extLst>
              </p:cNvPr>
              <p:cNvSpPr/>
              <p:nvPr/>
            </p:nvSpPr>
            <p:spPr>
              <a:xfrm>
                <a:off x="4627418" y="5680364"/>
                <a:ext cx="147782" cy="110836"/>
              </a:xfrm>
              <a:custGeom>
                <a:avLst/>
                <a:gdLst>
                  <a:gd name="connsiteX0" fmla="*/ 147782 w 147782"/>
                  <a:gd name="connsiteY0" fmla="*/ 110836 h 110836"/>
                  <a:gd name="connsiteX1" fmla="*/ 73891 w 147782"/>
                  <a:gd name="connsiteY1" fmla="*/ 64654 h 110836"/>
                  <a:gd name="connsiteX2" fmla="*/ 46182 w 147782"/>
                  <a:gd name="connsiteY2" fmla="*/ 36945 h 110836"/>
                  <a:gd name="connsiteX3" fmla="*/ 0 w 147782"/>
                  <a:gd name="connsiteY3" fmla="*/ 0 h 110836"/>
                </a:gdLst>
                <a:ahLst/>
                <a:cxnLst>
                  <a:cxn ang="0">
                    <a:pos x="connsiteX0" y="connsiteY0"/>
                  </a:cxn>
                  <a:cxn ang="0">
                    <a:pos x="connsiteX1" y="connsiteY1"/>
                  </a:cxn>
                  <a:cxn ang="0">
                    <a:pos x="connsiteX2" y="connsiteY2"/>
                  </a:cxn>
                  <a:cxn ang="0">
                    <a:pos x="connsiteX3" y="connsiteY3"/>
                  </a:cxn>
                </a:cxnLst>
                <a:rect l="l" t="t" r="r" b="b"/>
                <a:pathLst>
                  <a:path w="147782" h="110836">
                    <a:moveTo>
                      <a:pt x="147782" y="110836"/>
                    </a:moveTo>
                    <a:cubicBezTo>
                      <a:pt x="141340" y="106971"/>
                      <a:pt x="86078" y="74810"/>
                      <a:pt x="73891" y="64654"/>
                    </a:cubicBezTo>
                    <a:cubicBezTo>
                      <a:pt x="63856" y="56292"/>
                      <a:pt x="56217" y="45307"/>
                      <a:pt x="46182" y="36945"/>
                    </a:cubicBezTo>
                    <a:cubicBezTo>
                      <a:pt x="-23738" y="-21322"/>
                      <a:pt x="53752" y="53749"/>
                      <a:pt x="0"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46" name="フリーフォーム: 図形 45">
                <a:extLst>
                  <a:ext uri="{FF2B5EF4-FFF2-40B4-BE49-F238E27FC236}">
                    <a16:creationId xmlns:a16="http://schemas.microsoft.com/office/drawing/2014/main" id="{4BCBC420-F3F3-E86A-F3B0-31D583F564D6}"/>
                  </a:ext>
                </a:extLst>
              </p:cNvPr>
              <p:cNvSpPr/>
              <p:nvPr/>
            </p:nvSpPr>
            <p:spPr>
              <a:xfrm>
                <a:off x="5098473" y="5745018"/>
                <a:ext cx="147782" cy="110837"/>
              </a:xfrm>
              <a:custGeom>
                <a:avLst/>
                <a:gdLst>
                  <a:gd name="connsiteX0" fmla="*/ 147782 w 147782"/>
                  <a:gd name="connsiteY0" fmla="*/ 110837 h 110837"/>
                  <a:gd name="connsiteX1" fmla="*/ 101600 w 147782"/>
                  <a:gd name="connsiteY1" fmla="*/ 101600 h 110837"/>
                  <a:gd name="connsiteX2" fmla="*/ 55418 w 147782"/>
                  <a:gd name="connsiteY2" fmla="*/ 55418 h 110837"/>
                  <a:gd name="connsiteX3" fmla="*/ 27709 w 147782"/>
                  <a:gd name="connsiteY3" fmla="*/ 36946 h 110837"/>
                  <a:gd name="connsiteX4" fmla="*/ 0 w 147782"/>
                  <a:gd name="connsiteY4" fmla="*/ 0 h 11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82" h="110837">
                    <a:moveTo>
                      <a:pt x="147782" y="110837"/>
                    </a:moveTo>
                    <a:cubicBezTo>
                      <a:pt x="132388" y="107758"/>
                      <a:pt x="116299" y="107112"/>
                      <a:pt x="101600" y="101600"/>
                    </a:cubicBezTo>
                    <a:cubicBezTo>
                      <a:pt x="62191" y="86821"/>
                      <a:pt x="82512" y="82511"/>
                      <a:pt x="55418" y="55418"/>
                    </a:cubicBezTo>
                    <a:cubicBezTo>
                      <a:pt x="47569" y="47569"/>
                      <a:pt x="36945" y="43103"/>
                      <a:pt x="27709" y="36946"/>
                    </a:cubicBezTo>
                    <a:cubicBezTo>
                      <a:pt x="6821" y="5614"/>
                      <a:pt x="17085" y="17087"/>
                      <a:pt x="0"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47" name="フリーフォーム: 図形 46">
                <a:extLst>
                  <a:ext uri="{FF2B5EF4-FFF2-40B4-BE49-F238E27FC236}">
                    <a16:creationId xmlns:a16="http://schemas.microsoft.com/office/drawing/2014/main" id="{E2116917-7252-D39D-2894-64680D9CB4B9}"/>
                  </a:ext>
                </a:extLst>
              </p:cNvPr>
              <p:cNvSpPr/>
              <p:nvPr/>
            </p:nvSpPr>
            <p:spPr>
              <a:xfrm>
                <a:off x="5643418" y="5772727"/>
                <a:ext cx="92364" cy="110837"/>
              </a:xfrm>
              <a:custGeom>
                <a:avLst/>
                <a:gdLst>
                  <a:gd name="connsiteX0" fmla="*/ 92364 w 92364"/>
                  <a:gd name="connsiteY0" fmla="*/ 110837 h 110837"/>
                  <a:gd name="connsiteX1" fmla="*/ 46182 w 92364"/>
                  <a:gd name="connsiteY1" fmla="*/ 73891 h 110837"/>
                  <a:gd name="connsiteX2" fmla="*/ 18473 w 92364"/>
                  <a:gd name="connsiteY2" fmla="*/ 55418 h 110837"/>
                  <a:gd name="connsiteX3" fmla="*/ 0 w 92364"/>
                  <a:gd name="connsiteY3" fmla="*/ 0 h 110837"/>
                </a:gdLst>
                <a:ahLst/>
                <a:cxnLst>
                  <a:cxn ang="0">
                    <a:pos x="connsiteX0" y="connsiteY0"/>
                  </a:cxn>
                  <a:cxn ang="0">
                    <a:pos x="connsiteX1" y="connsiteY1"/>
                  </a:cxn>
                  <a:cxn ang="0">
                    <a:pos x="connsiteX2" y="connsiteY2"/>
                  </a:cxn>
                  <a:cxn ang="0">
                    <a:pos x="connsiteX3" y="connsiteY3"/>
                  </a:cxn>
                </a:cxnLst>
                <a:rect l="l" t="t" r="r" b="b"/>
                <a:pathLst>
                  <a:path w="92364" h="110837">
                    <a:moveTo>
                      <a:pt x="92364" y="110837"/>
                    </a:moveTo>
                    <a:cubicBezTo>
                      <a:pt x="76970" y="98522"/>
                      <a:pt x="61953" y="85720"/>
                      <a:pt x="46182" y="73891"/>
                    </a:cubicBezTo>
                    <a:cubicBezTo>
                      <a:pt x="37301" y="67230"/>
                      <a:pt x="24356" y="64831"/>
                      <a:pt x="18473" y="55418"/>
                    </a:cubicBezTo>
                    <a:cubicBezTo>
                      <a:pt x="8153" y="38906"/>
                      <a:pt x="0" y="0"/>
                      <a:pt x="0"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grpSp>
        <p:sp>
          <p:nvSpPr>
            <p:cNvPr id="35" name="フリーフォーム: 図形 34">
              <a:extLst>
                <a:ext uri="{FF2B5EF4-FFF2-40B4-BE49-F238E27FC236}">
                  <a16:creationId xmlns:a16="http://schemas.microsoft.com/office/drawing/2014/main" id="{4FF5333C-0D9C-37D1-6124-7767FD04B28F}"/>
                </a:ext>
              </a:extLst>
            </p:cNvPr>
            <p:cNvSpPr/>
            <p:nvPr/>
          </p:nvSpPr>
          <p:spPr>
            <a:xfrm>
              <a:off x="10014606" y="4854402"/>
              <a:ext cx="432311" cy="789884"/>
            </a:xfrm>
            <a:custGeom>
              <a:avLst/>
              <a:gdLst>
                <a:gd name="connsiteX0" fmla="*/ 7439 w 432311"/>
                <a:gd name="connsiteY0" fmla="*/ 720436 h 720436"/>
                <a:gd name="connsiteX1" fmla="*/ 25911 w 432311"/>
                <a:gd name="connsiteY1" fmla="*/ 554182 h 720436"/>
                <a:gd name="connsiteX2" fmla="*/ 219875 w 432311"/>
                <a:gd name="connsiteY2" fmla="*/ 471054 h 720436"/>
                <a:gd name="connsiteX3" fmla="*/ 210639 w 432311"/>
                <a:gd name="connsiteY3" fmla="*/ 203200 h 720436"/>
                <a:gd name="connsiteX4" fmla="*/ 376893 w 432311"/>
                <a:gd name="connsiteY4" fmla="*/ 83127 h 720436"/>
                <a:gd name="connsiteX5" fmla="*/ 432311 w 432311"/>
                <a:gd name="connsiteY5" fmla="*/ 0 h 720436"/>
                <a:gd name="connsiteX6" fmla="*/ 432311 w 432311"/>
                <a:gd name="connsiteY6" fmla="*/ 0 h 720436"/>
                <a:gd name="connsiteX0" fmla="*/ 7439 w 432311"/>
                <a:gd name="connsiteY0" fmla="*/ 789884 h 789884"/>
                <a:gd name="connsiteX1" fmla="*/ 25911 w 432311"/>
                <a:gd name="connsiteY1" fmla="*/ 623630 h 789884"/>
                <a:gd name="connsiteX2" fmla="*/ 219875 w 432311"/>
                <a:gd name="connsiteY2" fmla="*/ 540502 h 789884"/>
                <a:gd name="connsiteX3" fmla="*/ 210639 w 432311"/>
                <a:gd name="connsiteY3" fmla="*/ 272648 h 789884"/>
                <a:gd name="connsiteX4" fmla="*/ 376893 w 432311"/>
                <a:gd name="connsiteY4" fmla="*/ 152575 h 789884"/>
                <a:gd name="connsiteX5" fmla="*/ 432311 w 432311"/>
                <a:gd name="connsiteY5" fmla="*/ 69448 h 789884"/>
                <a:gd name="connsiteX6" fmla="*/ 304990 w 432311"/>
                <a:gd name="connsiteY6" fmla="*/ 0 h 789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11" h="789884">
                  <a:moveTo>
                    <a:pt x="7439" y="789884"/>
                  </a:moveTo>
                  <a:cubicBezTo>
                    <a:pt x="-1028" y="727539"/>
                    <a:pt x="-9495" y="665194"/>
                    <a:pt x="25911" y="623630"/>
                  </a:cubicBezTo>
                  <a:cubicBezTo>
                    <a:pt x="61317" y="582066"/>
                    <a:pt x="189087" y="598999"/>
                    <a:pt x="219875" y="540502"/>
                  </a:cubicBezTo>
                  <a:cubicBezTo>
                    <a:pt x="250663" y="482005"/>
                    <a:pt x="184469" y="337302"/>
                    <a:pt x="210639" y="272648"/>
                  </a:cubicBezTo>
                  <a:cubicBezTo>
                    <a:pt x="236809" y="207994"/>
                    <a:pt x="339948" y="186442"/>
                    <a:pt x="376893" y="152575"/>
                  </a:cubicBezTo>
                  <a:cubicBezTo>
                    <a:pt x="413838" y="118708"/>
                    <a:pt x="432311" y="69448"/>
                    <a:pt x="432311" y="69448"/>
                  </a:cubicBezTo>
                  <a:lnTo>
                    <a:pt x="304990" y="0"/>
                  </a:lnTo>
                </a:path>
              </a:pathLst>
            </a:custGeom>
            <a:noFill/>
            <a:ln w="76200">
              <a:solidFill>
                <a:srgbClr val="FF000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36" name="フリーフォーム: 図形 35">
              <a:extLst>
                <a:ext uri="{FF2B5EF4-FFF2-40B4-BE49-F238E27FC236}">
                  <a16:creationId xmlns:a16="http://schemas.microsoft.com/office/drawing/2014/main" id="{FE71EBC9-0954-7409-142A-56523F82E346}"/>
                </a:ext>
              </a:extLst>
            </p:cNvPr>
            <p:cNvSpPr/>
            <p:nvPr/>
          </p:nvSpPr>
          <p:spPr>
            <a:xfrm>
              <a:off x="9682963" y="4781161"/>
              <a:ext cx="197300" cy="853533"/>
            </a:xfrm>
            <a:custGeom>
              <a:avLst/>
              <a:gdLst>
                <a:gd name="connsiteX0" fmla="*/ 174869 w 174869"/>
                <a:gd name="connsiteY0" fmla="*/ 613458 h 613458"/>
                <a:gd name="connsiteX1" fmla="*/ 1249 w 174869"/>
                <a:gd name="connsiteY1" fmla="*/ 462987 h 613458"/>
                <a:gd name="connsiteX2" fmla="*/ 93847 w 174869"/>
                <a:gd name="connsiteY2" fmla="*/ 324091 h 613458"/>
                <a:gd name="connsiteX3" fmla="*/ 35973 w 174869"/>
                <a:gd name="connsiteY3" fmla="*/ 185195 h 613458"/>
                <a:gd name="connsiteX4" fmla="*/ 105421 w 174869"/>
                <a:gd name="connsiteY4" fmla="*/ 81023 h 613458"/>
                <a:gd name="connsiteX5" fmla="*/ 105421 w 174869"/>
                <a:gd name="connsiteY5" fmla="*/ 0 h 613458"/>
                <a:gd name="connsiteX0" fmla="*/ 174869 w 174869"/>
                <a:gd name="connsiteY0" fmla="*/ 613458 h 613458"/>
                <a:gd name="connsiteX1" fmla="*/ 1249 w 174869"/>
                <a:gd name="connsiteY1" fmla="*/ 462987 h 613458"/>
                <a:gd name="connsiteX2" fmla="*/ 93847 w 174869"/>
                <a:gd name="connsiteY2" fmla="*/ 324091 h 613458"/>
                <a:gd name="connsiteX3" fmla="*/ 35973 w 174869"/>
                <a:gd name="connsiteY3" fmla="*/ 185195 h 613458"/>
                <a:gd name="connsiteX4" fmla="*/ 105421 w 174869"/>
                <a:gd name="connsiteY4" fmla="*/ 81023 h 613458"/>
                <a:gd name="connsiteX5" fmla="*/ 2834 w 174869"/>
                <a:gd name="connsiteY5" fmla="*/ 0 h 61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869" h="613458">
                  <a:moveTo>
                    <a:pt x="174869" y="613458"/>
                  </a:moveTo>
                  <a:cubicBezTo>
                    <a:pt x="94811" y="562336"/>
                    <a:pt x="14753" y="511215"/>
                    <a:pt x="1249" y="462987"/>
                  </a:cubicBezTo>
                  <a:cubicBezTo>
                    <a:pt x="-12255" y="414759"/>
                    <a:pt x="88060" y="370390"/>
                    <a:pt x="93847" y="324091"/>
                  </a:cubicBezTo>
                  <a:cubicBezTo>
                    <a:pt x="99634" y="277792"/>
                    <a:pt x="34044" y="225706"/>
                    <a:pt x="35973" y="185195"/>
                  </a:cubicBezTo>
                  <a:cubicBezTo>
                    <a:pt x="37902" y="144684"/>
                    <a:pt x="93846" y="111889"/>
                    <a:pt x="105421" y="81023"/>
                  </a:cubicBezTo>
                  <a:cubicBezTo>
                    <a:pt x="116996" y="50157"/>
                    <a:pt x="8621" y="25078"/>
                    <a:pt x="2834" y="0"/>
                  </a:cubicBezTo>
                </a:path>
              </a:pathLst>
            </a:custGeom>
            <a:noFill/>
            <a:ln w="76200">
              <a:solidFill>
                <a:srgbClr val="FF000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endParaRPr>
            </a:p>
          </p:txBody>
        </p:sp>
        <p:pic>
          <p:nvPicPr>
            <p:cNvPr id="37" name="Picture 10" descr="ソース画像を表示">
              <a:extLst>
                <a:ext uri="{FF2B5EF4-FFF2-40B4-BE49-F238E27FC236}">
                  <a16:creationId xmlns:a16="http://schemas.microsoft.com/office/drawing/2014/main" id="{C6F81B3A-5ED4-DFFE-20D7-00823A10351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27906" y="5504211"/>
              <a:ext cx="908831" cy="908831"/>
            </a:xfrm>
            <a:prstGeom prst="rect">
              <a:avLst/>
            </a:prstGeom>
            <a:noFill/>
            <a:extLst>
              <a:ext uri="{909E8E84-426E-40DD-AFC4-6F175D3DCCD1}">
                <a14:hiddenFill xmlns:a14="http://schemas.microsoft.com/office/drawing/2010/main">
                  <a:solidFill>
                    <a:srgbClr val="FFFFFF"/>
                  </a:solidFill>
                </a14:hiddenFill>
              </a:ext>
            </a:extLst>
          </p:spPr>
        </p:pic>
        <p:sp>
          <p:nvSpPr>
            <p:cNvPr id="38" name="フリーフォーム: 図形 37">
              <a:extLst>
                <a:ext uri="{FF2B5EF4-FFF2-40B4-BE49-F238E27FC236}">
                  <a16:creationId xmlns:a16="http://schemas.microsoft.com/office/drawing/2014/main" id="{6CCA99B9-CC5D-291C-A9CE-A5A7181F5950}"/>
                </a:ext>
              </a:extLst>
            </p:cNvPr>
            <p:cNvSpPr/>
            <p:nvPr/>
          </p:nvSpPr>
          <p:spPr>
            <a:xfrm>
              <a:off x="7873443" y="4732737"/>
              <a:ext cx="432311" cy="789884"/>
            </a:xfrm>
            <a:custGeom>
              <a:avLst/>
              <a:gdLst>
                <a:gd name="connsiteX0" fmla="*/ 7439 w 432311"/>
                <a:gd name="connsiteY0" fmla="*/ 720436 h 720436"/>
                <a:gd name="connsiteX1" fmla="*/ 25911 w 432311"/>
                <a:gd name="connsiteY1" fmla="*/ 554182 h 720436"/>
                <a:gd name="connsiteX2" fmla="*/ 219875 w 432311"/>
                <a:gd name="connsiteY2" fmla="*/ 471054 h 720436"/>
                <a:gd name="connsiteX3" fmla="*/ 210639 w 432311"/>
                <a:gd name="connsiteY3" fmla="*/ 203200 h 720436"/>
                <a:gd name="connsiteX4" fmla="*/ 376893 w 432311"/>
                <a:gd name="connsiteY4" fmla="*/ 83127 h 720436"/>
                <a:gd name="connsiteX5" fmla="*/ 432311 w 432311"/>
                <a:gd name="connsiteY5" fmla="*/ 0 h 720436"/>
                <a:gd name="connsiteX6" fmla="*/ 432311 w 432311"/>
                <a:gd name="connsiteY6" fmla="*/ 0 h 720436"/>
                <a:gd name="connsiteX0" fmla="*/ 7439 w 432311"/>
                <a:gd name="connsiteY0" fmla="*/ 789884 h 789884"/>
                <a:gd name="connsiteX1" fmla="*/ 25911 w 432311"/>
                <a:gd name="connsiteY1" fmla="*/ 623630 h 789884"/>
                <a:gd name="connsiteX2" fmla="*/ 219875 w 432311"/>
                <a:gd name="connsiteY2" fmla="*/ 540502 h 789884"/>
                <a:gd name="connsiteX3" fmla="*/ 210639 w 432311"/>
                <a:gd name="connsiteY3" fmla="*/ 272648 h 789884"/>
                <a:gd name="connsiteX4" fmla="*/ 376893 w 432311"/>
                <a:gd name="connsiteY4" fmla="*/ 152575 h 789884"/>
                <a:gd name="connsiteX5" fmla="*/ 432311 w 432311"/>
                <a:gd name="connsiteY5" fmla="*/ 69448 h 789884"/>
                <a:gd name="connsiteX6" fmla="*/ 304990 w 432311"/>
                <a:gd name="connsiteY6" fmla="*/ 0 h 789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11" h="789884">
                  <a:moveTo>
                    <a:pt x="7439" y="789884"/>
                  </a:moveTo>
                  <a:cubicBezTo>
                    <a:pt x="-1028" y="727539"/>
                    <a:pt x="-9495" y="665194"/>
                    <a:pt x="25911" y="623630"/>
                  </a:cubicBezTo>
                  <a:cubicBezTo>
                    <a:pt x="61317" y="582066"/>
                    <a:pt x="189087" y="598999"/>
                    <a:pt x="219875" y="540502"/>
                  </a:cubicBezTo>
                  <a:cubicBezTo>
                    <a:pt x="250663" y="482005"/>
                    <a:pt x="184469" y="337302"/>
                    <a:pt x="210639" y="272648"/>
                  </a:cubicBezTo>
                  <a:cubicBezTo>
                    <a:pt x="236809" y="207994"/>
                    <a:pt x="339948" y="186442"/>
                    <a:pt x="376893" y="152575"/>
                  </a:cubicBezTo>
                  <a:cubicBezTo>
                    <a:pt x="413838" y="118708"/>
                    <a:pt x="432311" y="69448"/>
                    <a:pt x="432311" y="69448"/>
                  </a:cubicBezTo>
                  <a:lnTo>
                    <a:pt x="304990" y="0"/>
                  </a:lnTo>
                </a:path>
              </a:pathLst>
            </a:custGeom>
            <a:noFill/>
            <a:ln w="76200">
              <a:solidFill>
                <a:schemeClr val="accent3"/>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39" name="フリーフォーム: 図形 38">
              <a:extLst>
                <a:ext uri="{FF2B5EF4-FFF2-40B4-BE49-F238E27FC236}">
                  <a16:creationId xmlns:a16="http://schemas.microsoft.com/office/drawing/2014/main" id="{C1A5C70A-64FE-590F-1A4C-1F7AAB8C45A9}"/>
                </a:ext>
              </a:extLst>
            </p:cNvPr>
            <p:cNvSpPr/>
            <p:nvPr/>
          </p:nvSpPr>
          <p:spPr>
            <a:xfrm>
              <a:off x="7305930" y="4647221"/>
              <a:ext cx="197300" cy="853533"/>
            </a:xfrm>
            <a:custGeom>
              <a:avLst/>
              <a:gdLst>
                <a:gd name="connsiteX0" fmla="*/ 174869 w 174869"/>
                <a:gd name="connsiteY0" fmla="*/ 613458 h 613458"/>
                <a:gd name="connsiteX1" fmla="*/ 1249 w 174869"/>
                <a:gd name="connsiteY1" fmla="*/ 462987 h 613458"/>
                <a:gd name="connsiteX2" fmla="*/ 93847 w 174869"/>
                <a:gd name="connsiteY2" fmla="*/ 324091 h 613458"/>
                <a:gd name="connsiteX3" fmla="*/ 35973 w 174869"/>
                <a:gd name="connsiteY3" fmla="*/ 185195 h 613458"/>
                <a:gd name="connsiteX4" fmla="*/ 105421 w 174869"/>
                <a:gd name="connsiteY4" fmla="*/ 81023 h 613458"/>
                <a:gd name="connsiteX5" fmla="*/ 105421 w 174869"/>
                <a:gd name="connsiteY5" fmla="*/ 0 h 613458"/>
                <a:gd name="connsiteX0" fmla="*/ 174869 w 174869"/>
                <a:gd name="connsiteY0" fmla="*/ 613458 h 613458"/>
                <a:gd name="connsiteX1" fmla="*/ 1249 w 174869"/>
                <a:gd name="connsiteY1" fmla="*/ 462987 h 613458"/>
                <a:gd name="connsiteX2" fmla="*/ 93847 w 174869"/>
                <a:gd name="connsiteY2" fmla="*/ 324091 h 613458"/>
                <a:gd name="connsiteX3" fmla="*/ 35973 w 174869"/>
                <a:gd name="connsiteY3" fmla="*/ 185195 h 613458"/>
                <a:gd name="connsiteX4" fmla="*/ 105421 w 174869"/>
                <a:gd name="connsiteY4" fmla="*/ 81023 h 613458"/>
                <a:gd name="connsiteX5" fmla="*/ 2834 w 174869"/>
                <a:gd name="connsiteY5" fmla="*/ 0 h 61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869" h="613458">
                  <a:moveTo>
                    <a:pt x="174869" y="613458"/>
                  </a:moveTo>
                  <a:cubicBezTo>
                    <a:pt x="94811" y="562336"/>
                    <a:pt x="14753" y="511215"/>
                    <a:pt x="1249" y="462987"/>
                  </a:cubicBezTo>
                  <a:cubicBezTo>
                    <a:pt x="-12255" y="414759"/>
                    <a:pt x="88060" y="370390"/>
                    <a:pt x="93847" y="324091"/>
                  </a:cubicBezTo>
                  <a:cubicBezTo>
                    <a:pt x="99634" y="277792"/>
                    <a:pt x="34044" y="225706"/>
                    <a:pt x="35973" y="185195"/>
                  </a:cubicBezTo>
                  <a:cubicBezTo>
                    <a:pt x="37902" y="144684"/>
                    <a:pt x="93846" y="111889"/>
                    <a:pt x="105421" y="81023"/>
                  </a:cubicBezTo>
                  <a:cubicBezTo>
                    <a:pt x="116996" y="50157"/>
                    <a:pt x="8621" y="25078"/>
                    <a:pt x="2834" y="0"/>
                  </a:cubicBezTo>
                </a:path>
              </a:pathLst>
            </a:custGeom>
            <a:noFill/>
            <a:ln w="76200">
              <a:solidFill>
                <a:schemeClr val="accent3"/>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endParaRPr>
            </a:p>
          </p:txBody>
        </p:sp>
        <p:pic>
          <p:nvPicPr>
            <p:cNvPr id="40" name="Picture 10" descr="ソース画像を表示">
              <a:extLst>
                <a:ext uri="{FF2B5EF4-FFF2-40B4-BE49-F238E27FC236}">
                  <a16:creationId xmlns:a16="http://schemas.microsoft.com/office/drawing/2014/main" id="{897A865C-1F32-200F-1F7B-327051872AC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031190" y="5505156"/>
              <a:ext cx="908831" cy="90883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ソース画像を表示">
              <a:extLst>
                <a:ext uri="{FF2B5EF4-FFF2-40B4-BE49-F238E27FC236}">
                  <a16:creationId xmlns:a16="http://schemas.microsoft.com/office/drawing/2014/main" id="{816464DD-F2B2-EE48-5762-FD99703D675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809784" y="5584044"/>
              <a:ext cx="908831" cy="908831"/>
            </a:xfrm>
            <a:prstGeom prst="rect">
              <a:avLst/>
            </a:prstGeom>
            <a:noFill/>
            <a:extLst>
              <a:ext uri="{909E8E84-426E-40DD-AFC4-6F175D3DCCD1}">
                <a14:hiddenFill xmlns:a14="http://schemas.microsoft.com/office/drawing/2010/main">
                  <a:solidFill>
                    <a:srgbClr val="FFFFFF"/>
                  </a:solidFill>
                </a14:hiddenFill>
              </a:ext>
            </a:extLst>
          </p:spPr>
        </p:pic>
        <p:sp>
          <p:nvSpPr>
            <p:cNvPr id="42" name="フリーフォーム: 図形 41">
              <a:extLst>
                <a:ext uri="{FF2B5EF4-FFF2-40B4-BE49-F238E27FC236}">
                  <a16:creationId xmlns:a16="http://schemas.microsoft.com/office/drawing/2014/main" id="{F8F0F937-0842-E681-5ABA-34858050D012}"/>
                </a:ext>
              </a:extLst>
            </p:cNvPr>
            <p:cNvSpPr/>
            <p:nvPr/>
          </p:nvSpPr>
          <p:spPr>
            <a:xfrm>
              <a:off x="8406732" y="4781161"/>
              <a:ext cx="432311" cy="789884"/>
            </a:xfrm>
            <a:custGeom>
              <a:avLst/>
              <a:gdLst>
                <a:gd name="connsiteX0" fmla="*/ 7439 w 432311"/>
                <a:gd name="connsiteY0" fmla="*/ 720436 h 720436"/>
                <a:gd name="connsiteX1" fmla="*/ 25911 w 432311"/>
                <a:gd name="connsiteY1" fmla="*/ 554182 h 720436"/>
                <a:gd name="connsiteX2" fmla="*/ 219875 w 432311"/>
                <a:gd name="connsiteY2" fmla="*/ 471054 h 720436"/>
                <a:gd name="connsiteX3" fmla="*/ 210639 w 432311"/>
                <a:gd name="connsiteY3" fmla="*/ 203200 h 720436"/>
                <a:gd name="connsiteX4" fmla="*/ 376893 w 432311"/>
                <a:gd name="connsiteY4" fmla="*/ 83127 h 720436"/>
                <a:gd name="connsiteX5" fmla="*/ 432311 w 432311"/>
                <a:gd name="connsiteY5" fmla="*/ 0 h 720436"/>
                <a:gd name="connsiteX6" fmla="*/ 432311 w 432311"/>
                <a:gd name="connsiteY6" fmla="*/ 0 h 720436"/>
                <a:gd name="connsiteX0" fmla="*/ 7439 w 432311"/>
                <a:gd name="connsiteY0" fmla="*/ 789884 h 789884"/>
                <a:gd name="connsiteX1" fmla="*/ 25911 w 432311"/>
                <a:gd name="connsiteY1" fmla="*/ 623630 h 789884"/>
                <a:gd name="connsiteX2" fmla="*/ 219875 w 432311"/>
                <a:gd name="connsiteY2" fmla="*/ 540502 h 789884"/>
                <a:gd name="connsiteX3" fmla="*/ 210639 w 432311"/>
                <a:gd name="connsiteY3" fmla="*/ 272648 h 789884"/>
                <a:gd name="connsiteX4" fmla="*/ 376893 w 432311"/>
                <a:gd name="connsiteY4" fmla="*/ 152575 h 789884"/>
                <a:gd name="connsiteX5" fmla="*/ 432311 w 432311"/>
                <a:gd name="connsiteY5" fmla="*/ 69448 h 789884"/>
                <a:gd name="connsiteX6" fmla="*/ 304990 w 432311"/>
                <a:gd name="connsiteY6" fmla="*/ 0 h 789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11" h="789884">
                  <a:moveTo>
                    <a:pt x="7439" y="789884"/>
                  </a:moveTo>
                  <a:cubicBezTo>
                    <a:pt x="-1028" y="727539"/>
                    <a:pt x="-9495" y="665194"/>
                    <a:pt x="25911" y="623630"/>
                  </a:cubicBezTo>
                  <a:cubicBezTo>
                    <a:pt x="61317" y="582066"/>
                    <a:pt x="189087" y="598999"/>
                    <a:pt x="219875" y="540502"/>
                  </a:cubicBezTo>
                  <a:cubicBezTo>
                    <a:pt x="250663" y="482005"/>
                    <a:pt x="184469" y="337302"/>
                    <a:pt x="210639" y="272648"/>
                  </a:cubicBezTo>
                  <a:cubicBezTo>
                    <a:pt x="236809" y="207994"/>
                    <a:pt x="339948" y="186442"/>
                    <a:pt x="376893" y="152575"/>
                  </a:cubicBezTo>
                  <a:cubicBezTo>
                    <a:pt x="413838" y="118708"/>
                    <a:pt x="432311" y="69448"/>
                    <a:pt x="432311" y="69448"/>
                  </a:cubicBezTo>
                  <a:lnTo>
                    <a:pt x="304990" y="0"/>
                  </a:lnTo>
                </a:path>
              </a:pathLst>
            </a:custGeom>
            <a:noFill/>
            <a:ln w="76200">
              <a:solidFill>
                <a:schemeClr val="accent3"/>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endParaRPr>
            </a:p>
          </p:txBody>
        </p:sp>
      </p:grpSp>
      <p:sp>
        <p:nvSpPr>
          <p:cNvPr id="48" name="楕円 47">
            <a:extLst>
              <a:ext uri="{FF2B5EF4-FFF2-40B4-BE49-F238E27FC236}">
                <a16:creationId xmlns:a16="http://schemas.microsoft.com/office/drawing/2014/main" id="{52648404-3FED-B45C-9A15-21F2A7F4044F}"/>
              </a:ext>
            </a:extLst>
          </p:cNvPr>
          <p:cNvSpPr/>
          <p:nvPr/>
        </p:nvSpPr>
        <p:spPr>
          <a:xfrm>
            <a:off x="10714282" y="5488312"/>
            <a:ext cx="385762" cy="394350"/>
          </a:xfrm>
          <a:prstGeom prst="ellipse">
            <a:avLst/>
          </a:prstGeom>
          <a:solidFill>
            <a:srgbClr val="FF00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rPr>
              <a:t>熱</a:t>
            </a:r>
          </a:p>
        </p:txBody>
      </p:sp>
      <p:sp>
        <p:nvSpPr>
          <p:cNvPr id="49" name="楕円 48">
            <a:extLst>
              <a:ext uri="{FF2B5EF4-FFF2-40B4-BE49-F238E27FC236}">
                <a16:creationId xmlns:a16="http://schemas.microsoft.com/office/drawing/2014/main" id="{731C52A5-D785-3EDE-F13C-A1591BD62734}"/>
              </a:ext>
            </a:extLst>
          </p:cNvPr>
          <p:cNvSpPr/>
          <p:nvPr/>
        </p:nvSpPr>
        <p:spPr>
          <a:xfrm>
            <a:off x="7520424" y="5323104"/>
            <a:ext cx="376285" cy="362383"/>
          </a:xfrm>
          <a:prstGeom prst="ellipse">
            <a:avLst/>
          </a:prstGeom>
          <a:solidFill>
            <a:srgbClr val="FF00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rPr>
              <a:t>熱</a:t>
            </a:r>
          </a:p>
        </p:txBody>
      </p:sp>
      <p:sp>
        <p:nvSpPr>
          <p:cNvPr id="50" name="テキスト ボックス 49">
            <a:extLst>
              <a:ext uri="{FF2B5EF4-FFF2-40B4-BE49-F238E27FC236}">
                <a16:creationId xmlns:a16="http://schemas.microsoft.com/office/drawing/2014/main" id="{D775D02B-749E-BA00-FBAE-7ECC5B061456}"/>
              </a:ext>
            </a:extLst>
          </p:cNvPr>
          <p:cNvSpPr txBox="1"/>
          <p:nvPr/>
        </p:nvSpPr>
        <p:spPr>
          <a:xfrm>
            <a:off x="2174163" y="5212612"/>
            <a:ext cx="1439285" cy="5909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F0"/>
                </a:solidFill>
                <a:effectLst/>
                <a:uLnTx/>
                <a:uFillTx/>
                <a:latin typeface="BIZ UDGothic" panose="020B0400000000000000" pitchFamily="49" charset="-128"/>
                <a:ea typeface="BIZ UDGothic" panose="020B0400000000000000" pitchFamily="49" charset="-128"/>
              </a:rPr>
              <a:t>汗による</a:t>
            </a:r>
            <a:endParaRPr kumimoji="1" lang="en-GB" altLang="ja-JP" sz="1800" b="0" i="0" u="none" strike="noStrike" kern="1200" cap="none" spc="0" normalizeH="0" baseline="0" noProof="0" dirty="0">
              <a:ln>
                <a:noFill/>
              </a:ln>
              <a:solidFill>
                <a:srgbClr val="00B0F0"/>
              </a:solidFill>
              <a:effectLst/>
              <a:uLnTx/>
              <a:uFillTx/>
              <a:latin typeface="BIZ UDGothic" panose="020B0400000000000000" pitchFamily="49" charset="-128"/>
              <a:ea typeface="BIZ UDGothic" panose="020B0400000000000000" pitchFamily="49" charset="-128"/>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B0F0"/>
                </a:solidFill>
                <a:effectLst/>
                <a:uLnTx/>
                <a:uFillTx/>
                <a:latin typeface="BIZ UDGothic" panose="020B0400000000000000" pitchFamily="49" charset="-128"/>
                <a:ea typeface="BIZ UDGothic" panose="020B0400000000000000" pitchFamily="49" charset="-128"/>
              </a:rPr>
              <a:t>気化熱</a:t>
            </a:r>
            <a:endParaRPr kumimoji="1" lang="en-GB" sz="1800" b="0" i="0" u="none" strike="noStrike" kern="1200" cap="none" spc="0" normalizeH="0" baseline="0" noProof="0" dirty="0">
              <a:ln>
                <a:noFill/>
              </a:ln>
              <a:solidFill>
                <a:srgbClr val="00B0F0"/>
              </a:solidFill>
              <a:effectLst/>
              <a:uLnTx/>
              <a:uFillTx/>
              <a:latin typeface="BIZ UDGothic" panose="020B0400000000000000" pitchFamily="49" charset="-128"/>
              <a:ea typeface="BIZ UDGothic" panose="020B0400000000000000" pitchFamily="49" charset="-128"/>
            </a:endParaRPr>
          </a:p>
        </p:txBody>
      </p:sp>
      <p:sp>
        <p:nvSpPr>
          <p:cNvPr id="51" name="テキスト ボックス 50">
            <a:extLst>
              <a:ext uri="{FF2B5EF4-FFF2-40B4-BE49-F238E27FC236}">
                <a16:creationId xmlns:a16="http://schemas.microsoft.com/office/drawing/2014/main" id="{0083AC28-163B-07DC-C7FF-E75674EC1954}"/>
              </a:ext>
            </a:extLst>
          </p:cNvPr>
          <p:cNvSpPr txBox="1"/>
          <p:nvPr/>
        </p:nvSpPr>
        <p:spPr>
          <a:xfrm>
            <a:off x="3772008" y="5339667"/>
            <a:ext cx="1379595" cy="5909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4B00"/>
                </a:solidFill>
                <a:effectLst/>
                <a:uLnTx/>
                <a:uFillTx/>
                <a:latin typeface="BIZ UDGothic" panose="020B0400000000000000" pitchFamily="49" charset="-128"/>
                <a:ea typeface="BIZ UDGothic" panose="020B0400000000000000" pitchFamily="49" charset="-128"/>
              </a:rPr>
              <a:t>皮膚からの</a:t>
            </a:r>
            <a:endParaRPr kumimoji="1" lang="en-GB" altLang="ja-JP" sz="1800" b="0" i="0" u="none" strike="noStrike" kern="1200" cap="none" spc="0" normalizeH="0" baseline="0" noProof="0" dirty="0">
              <a:ln>
                <a:noFill/>
              </a:ln>
              <a:solidFill>
                <a:srgbClr val="FF4B00"/>
              </a:solidFill>
              <a:effectLst/>
              <a:uLnTx/>
              <a:uFillTx/>
              <a:latin typeface="BIZ UDGothic" panose="020B0400000000000000" pitchFamily="49" charset="-128"/>
              <a:ea typeface="BIZ UDGothic" panose="020B0400000000000000" pitchFamily="49" charset="-128"/>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4B00"/>
                </a:solidFill>
                <a:effectLst/>
                <a:uLnTx/>
                <a:uFillTx/>
                <a:latin typeface="BIZ UDGothic" panose="020B0400000000000000" pitchFamily="49" charset="-128"/>
                <a:ea typeface="BIZ UDGothic" panose="020B0400000000000000" pitchFamily="49" charset="-128"/>
              </a:rPr>
              <a:t>放熱</a:t>
            </a:r>
            <a:endParaRPr kumimoji="1" lang="en-GB" sz="1800" b="0" i="0" u="none" strike="noStrike" kern="1200" cap="none" spc="0" normalizeH="0" baseline="0" noProof="0" dirty="0">
              <a:ln>
                <a:noFill/>
              </a:ln>
              <a:solidFill>
                <a:srgbClr val="FF4B00"/>
              </a:solidFill>
              <a:effectLst/>
              <a:uLnTx/>
              <a:uFillTx/>
              <a:latin typeface="BIZ UDGothic" panose="020B0400000000000000" pitchFamily="49" charset="-128"/>
              <a:ea typeface="BIZ UDGothic" panose="020B0400000000000000" pitchFamily="49" charset="-128"/>
            </a:endParaRPr>
          </a:p>
        </p:txBody>
      </p:sp>
      <p:sp>
        <p:nvSpPr>
          <p:cNvPr id="52" name="矢印: ストライプ 51">
            <a:extLst>
              <a:ext uri="{FF2B5EF4-FFF2-40B4-BE49-F238E27FC236}">
                <a16:creationId xmlns:a16="http://schemas.microsoft.com/office/drawing/2014/main" id="{ED097112-559E-CB6B-FE8B-D74175B332D0}"/>
              </a:ext>
            </a:extLst>
          </p:cNvPr>
          <p:cNvSpPr/>
          <p:nvPr/>
        </p:nvSpPr>
        <p:spPr>
          <a:xfrm>
            <a:off x="5151603" y="3232859"/>
            <a:ext cx="1875853" cy="1057892"/>
          </a:xfrm>
          <a:prstGeom prst="stripedRightArrow">
            <a:avLst/>
          </a:prstGeom>
          <a:solidFill>
            <a:schemeClr val="bg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Gothic" panose="020B0400000000000000" pitchFamily="49" charset="-128"/>
                <a:ea typeface="BIZ UDGothic" panose="020B0400000000000000" pitchFamily="49" charset="-128"/>
              </a:rPr>
              <a:t>２週間</a:t>
            </a:r>
            <a:endParaRPr lang="en-GB" sz="2800" dirty="0">
              <a:solidFill>
                <a:schemeClr val="tx1"/>
              </a:solidFill>
              <a:latin typeface="BIZ UDGothic" panose="020B0400000000000000" pitchFamily="49" charset="-128"/>
              <a:ea typeface="BIZ UDGothic" panose="020B0400000000000000" pitchFamily="49" charset="-128"/>
            </a:endParaRPr>
          </a:p>
        </p:txBody>
      </p:sp>
      <p:sp>
        <p:nvSpPr>
          <p:cNvPr id="54" name="テキスト ボックス 53">
            <a:extLst>
              <a:ext uri="{FF2B5EF4-FFF2-40B4-BE49-F238E27FC236}">
                <a16:creationId xmlns:a16="http://schemas.microsoft.com/office/drawing/2014/main" id="{561FA529-9640-EC2C-E907-04AD765A7B0E}"/>
              </a:ext>
            </a:extLst>
          </p:cNvPr>
          <p:cNvSpPr txBox="1"/>
          <p:nvPr/>
        </p:nvSpPr>
        <p:spPr>
          <a:xfrm>
            <a:off x="4300438" y="2735827"/>
            <a:ext cx="3286324" cy="400110"/>
          </a:xfrm>
          <a:prstGeom prst="rect">
            <a:avLst/>
          </a:prstGeom>
          <a:noFill/>
        </p:spPr>
        <p:txBody>
          <a:bodyPr wrap="square" rtlCol="0">
            <a:spAutoFit/>
          </a:bodyPr>
          <a:lstStyle/>
          <a:p>
            <a:pPr algn="ctr"/>
            <a:r>
              <a:rPr lang="ja-JP" altLang="en-US" sz="2000" b="1" dirty="0">
                <a:latin typeface="BIZ UDGothic" panose="020B0400000000000000" pitchFamily="49" charset="-128"/>
                <a:ea typeface="BIZ UDGothic" panose="020B0400000000000000" pitchFamily="49" charset="-128"/>
              </a:rPr>
              <a:t>＜暑熱順化のイメージ＞</a:t>
            </a:r>
            <a:endParaRPr lang="en-GB" sz="2000" b="1" dirty="0">
              <a:latin typeface="BIZ UDGothic" panose="020B0400000000000000" pitchFamily="49" charset="-128"/>
              <a:ea typeface="BIZ UDGothic" panose="020B0400000000000000" pitchFamily="49" charset="-128"/>
            </a:endParaRPr>
          </a:p>
        </p:txBody>
      </p:sp>
      <p:sp>
        <p:nvSpPr>
          <p:cNvPr id="16" name="スライド番号プレースホルダー 7">
            <a:extLst>
              <a:ext uri="{FF2B5EF4-FFF2-40B4-BE49-F238E27FC236}">
                <a16:creationId xmlns:a16="http://schemas.microsoft.com/office/drawing/2014/main" id="{7D4ACACC-EA0C-E1EF-F0C9-63027742AE6B}"/>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15</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4043936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529C5-C33F-A96A-C9A9-FF517D76302D}"/>
              </a:ext>
            </a:extLst>
          </p:cNvPr>
          <p:cNvSpPr>
            <a:spLocks noGrp="1"/>
          </p:cNvSpPr>
          <p:nvPr>
            <p:ph type="title"/>
          </p:nvPr>
        </p:nvSpPr>
        <p:spPr>
          <a:xfrm>
            <a:off x="0" y="982"/>
            <a:ext cx="12192000" cy="1080000"/>
          </a:xfrm>
          <a:solidFill>
            <a:schemeClr val="bg1">
              <a:lumMod val="95000"/>
            </a:schemeClr>
          </a:solidFill>
          <a:ln>
            <a:noFill/>
          </a:ln>
        </p:spPr>
        <p:txBody>
          <a:bodyPr>
            <a:noAutofit/>
          </a:bodyPr>
          <a:lstStyle/>
          <a:p>
            <a:pPr algn="ctr"/>
            <a:r>
              <a:rPr lang="ja-JP" altLang="en-US" sz="5400" b="1" dirty="0">
                <a:latin typeface="BIZ UDGothic" panose="020B0400000000000000" pitchFamily="49" charset="-128"/>
                <a:ea typeface="BIZ UDGothic" panose="020B0400000000000000" pitchFamily="49" charset="-128"/>
              </a:rPr>
              <a:t>体を暑さに慣らすためには？</a:t>
            </a:r>
            <a:endParaRPr kumimoji="1" lang="ja-JP" altLang="en-US" sz="5400" b="1" dirty="0">
              <a:latin typeface="BIZ UDGothic" panose="020B0400000000000000" pitchFamily="49" charset="-128"/>
              <a:ea typeface="BIZ UDGothic" panose="020B0400000000000000" pitchFamily="49" charset="-128"/>
            </a:endParaRPr>
          </a:p>
        </p:txBody>
      </p:sp>
      <p:sp>
        <p:nvSpPr>
          <p:cNvPr id="13" name="テキスト ボックス 12">
            <a:extLst>
              <a:ext uri="{FF2B5EF4-FFF2-40B4-BE49-F238E27FC236}">
                <a16:creationId xmlns:a16="http://schemas.microsoft.com/office/drawing/2014/main" id="{BAE08E63-98C3-BFF5-D03B-F8EBA4E517BE}"/>
              </a:ext>
            </a:extLst>
          </p:cNvPr>
          <p:cNvSpPr txBox="1"/>
          <p:nvPr/>
        </p:nvSpPr>
        <p:spPr>
          <a:xfrm>
            <a:off x="799765" y="4020086"/>
            <a:ext cx="10515600" cy="2046714"/>
          </a:xfrm>
          <a:prstGeom prst="rect">
            <a:avLst/>
          </a:prstGeom>
          <a:solidFill>
            <a:schemeClr val="accent5">
              <a:lumMod val="20000"/>
              <a:lumOff val="80000"/>
            </a:schemeClr>
          </a:solidFill>
          <a:ln>
            <a:noFill/>
          </a:ln>
        </p:spPr>
        <p:txBody>
          <a:bodyPr wrap="square" rtlCol="0">
            <a:sp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lang="ja-JP" altLang="en-US" sz="2800" dirty="0">
                <a:solidFill>
                  <a:prstClr val="black"/>
                </a:solidFill>
                <a:latin typeface="BIZ UDGothic" panose="020B0400000000000000" pitchFamily="49" charset="-128"/>
                <a:ea typeface="BIZ UDGothic" panose="020B0400000000000000" pitchFamily="49" charset="-128"/>
              </a:rPr>
              <a:t>ただし</a:t>
            </a:r>
            <a:endParaRPr lang="en-US" altLang="ja-JP" sz="2800" dirty="0">
              <a:solidFill>
                <a:prstClr val="black"/>
              </a:solidFill>
              <a:latin typeface="BIZ UDGothic" panose="020B0400000000000000" pitchFamily="49" charset="-128"/>
              <a:ea typeface="BIZ UDGothic" panose="020B0400000000000000" pitchFamily="49" charset="-128"/>
            </a:endParaRPr>
          </a:p>
          <a:p>
            <a:pPr marL="457200" marR="0" lvl="0" indent="-45720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ja-JP" altLang="en-US" sz="2800" b="1" dirty="0">
                <a:solidFill>
                  <a:prstClr val="black"/>
                </a:solidFill>
                <a:latin typeface="BIZ UDGothic" panose="020B0400000000000000" pitchFamily="49" charset="-128"/>
                <a:ea typeface="BIZ UDGothic" panose="020B0400000000000000" pitchFamily="49" charset="-128"/>
              </a:rPr>
              <a:t>暑熱順化には数日～２週間かかります。</a:t>
            </a:r>
            <a:endParaRPr lang="en-GB" altLang="ja-JP" sz="2800" b="1" dirty="0">
              <a:solidFill>
                <a:prstClr val="black"/>
              </a:solidFill>
              <a:latin typeface="BIZ UDGothic" panose="020B0400000000000000" pitchFamily="49" charset="-128"/>
              <a:ea typeface="BIZ UDGothic" panose="020B0400000000000000" pitchFamily="49" charset="-128"/>
            </a:endParaRPr>
          </a:p>
          <a:p>
            <a:pPr marL="457200" marR="0" lvl="0" indent="-45720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ja-JP" altLang="en-US" sz="2800" b="1" dirty="0">
                <a:solidFill>
                  <a:prstClr val="black"/>
                </a:solidFill>
                <a:latin typeface="BIZ UDGothic" panose="020B0400000000000000" pitchFamily="49" charset="-128"/>
                <a:ea typeface="BIZ UDGothic" panose="020B0400000000000000" pitchFamily="49" charset="-128"/>
              </a:rPr>
              <a:t>暑熱順化をしても熱中症になることがあります。</a:t>
            </a:r>
            <a:endParaRPr lang="en-GB" altLang="ja-JP" sz="2800" b="1" dirty="0">
              <a:solidFill>
                <a:prstClr val="black"/>
              </a:solidFill>
              <a:latin typeface="BIZ UDGothic" panose="020B0400000000000000" pitchFamily="49" charset="-128"/>
              <a:ea typeface="BIZ UDGothic" panose="020B0400000000000000" pitchFamily="49" charset="-128"/>
            </a:endParaRPr>
          </a:p>
          <a:p>
            <a:pPr marL="457200" marR="0" lvl="0" indent="-45720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2800" b="1"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暑熱順化しても、ＷＢＧＴ２８℃以上の対処は同じです。</a:t>
            </a:r>
            <a:endParaRPr kumimoji="1" lang="en-GB" altLang="ja-JP" sz="2800" b="1"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15" name="テキスト ボックス 14">
            <a:extLst>
              <a:ext uri="{FF2B5EF4-FFF2-40B4-BE49-F238E27FC236}">
                <a16:creationId xmlns:a16="http://schemas.microsoft.com/office/drawing/2014/main" id="{1DCEC972-8E1D-53BA-60F2-D85D993B1152}"/>
              </a:ext>
            </a:extLst>
          </p:cNvPr>
          <p:cNvSpPr txBox="1"/>
          <p:nvPr/>
        </p:nvSpPr>
        <p:spPr>
          <a:xfrm>
            <a:off x="838800" y="1440000"/>
            <a:ext cx="7514009" cy="1946174"/>
          </a:xfrm>
          <a:prstGeom prst="rect">
            <a:avLst/>
          </a:prstGeom>
          <a:noFill/>
        </p:spPr>
        <p:txBody>
          <a:bodyPr wrap="square" rtlCol="0">
            <a:spAutoFit/>
          </a:bodyPr>
          <a:lstStyle/>
          <a:p>
            <a:pPr>
              <a:lnSpc>
                <a:spcPct val="150000"/>
              </a:lnSpc>
            </a:pPr>
            <a:r>
              <a:rPr lang="ja-JP" altLang="en-US" sz="2800" u="sng" dirty="0">
                <a:latin typeface="BIZ UDGothic" panose="020B0400000000000000" pitchFamily="49" charset="-128"/>
                <a:ea typeface="BIZ UDGothic" panose="020B0400000000000000" pitchFamily="49" charset="-128"/>
              </a:rPr>
              <a:t>暑くなる２週間ほど前から</a:t>
            </a:r>
            <a:endParaRPr lang="en-GB" altLang="ja-JP" sz="2800" u="sng" dirty="0">
              <a:latin typeface="BIZ UDGothic" panose="020B0400000000000000" pitchFamily="49" charset="-128"/>
              <a:ea typeface="BIZ UDGothic" panose="020B0400000000000000" pitchFamily="49" charset="-128"/>
            </a:endParaRPr>
          </a:p>
          <a:p>
            <a:pPr>
              <a:lnSpc>
                <a:spcPct val="150000"/>
              </a:lnSpc>
            </a:pPr>
            <a:r>
              <a:rPr lang="ja-JP" altLang="en-US" sz="2800" dirty="0">
                <a:latin typeface="BIZ UDGothic" panose="020B0400000000000000" pitchFamily="49" charset="-128"/>
                <a:ea typeface="BIZ UDGothic" panose="020B0400000000000000" pitchFamily="49" charset="-128"/>
              </a:rPr>
              <a:t>運動や入浴などで汗をかくことで、</a:t>
            </a:r>
            <a:endParaRPr lang="en-GB" altLang="ja-JP" sz="2800" dirty="0">
              <a:latin typeface="BIZ UDGothic" panose="020B0400000000000000" pitchFamily="49" charset="-128"/>
              <a:ea typeface="BIZ UDGothic" panose="020B0400000000000000" pitchFamily="49" charset="-128"/>
            </a:endParaRPr>
          </a:p>
          <a:p>
            <a:pPr>
              <a:lnSpc>
                <a:spcPct val="150000"/>
              </a:lnSpc>
            </a:pPr>
            <a:r>
              <a:rPr lang="ja-JP" altLang="en-US" sz="2800" u="sng" dirty="0">
                <a:latin typeface="BIZ UDGothic" panose="020B0400000000000000" pitchFamily="49" charset="-128"/>
                <a:ea typeface="BIZ UDGothic" panose="020B0400000000000000" pitchFamily="49" charset="-128"/>
              </a:rPr>
              <a:t>ある程度の</a:t>
            </a:r>
            <a:r>
              <a:rPr lang="ja-JP" altLang="en-US" sz="2800" dirty="0">
                <a:latin typeface="BIZ UDGothic" panose="020B0400000000000000" pitchFamily="49" charset="-128"/>
                <a:ea typeface="BIZ UDGothic" panose="020B0400000000000000" pitchFamily="49" charset="-128"/>
              </a:rPr>
              <a:t>暑熱順化が可能です。</a:t>
            </a:r>
            <a:endParaRPr lang="en-GB" sz="2800" dirty="0">
              <a:latin typeface="BIZ UDGothic" panose="020B0400000000000000" pitchFamily="49" charset="-128"/>
              <a:ea typeface="BIZ UDGothic" panose="020B0400000000000000" pitchFamily="49" charset="-128"/>
            </a:endParaRPr>
          </a:p>
        </p:txBody>
      </p:sp>
      <p:pic>
        <p:nvPicPr>
          <p:cNvPr id="2052" name="Picture 4" descr="静かに銭湯に入る人のイラスト（黙浴・男性）">
            <a:extLst>
              <a:ext uri="{FF2B5EF4-FFF2-40B4-BE49-F238E27FC236}">
                <a16:creationId xmlns:a16="http://schemas.microsoft.com/office/drawing/2014/main" id="{52CA4716-4D0E-DE00-E294-42818F3752D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83333" y="2073722"/>
            <a:ext cx="1560937" cy="16387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アキレス腱ストレッチのイラスト（おばあさん）">
            <a:extLst>
              <a:ext uri="{FF2B5EF4-FFF2-40B4-BE49-F238E27FC236}">
                <a16:creationId xmlns:a16="http://schemas.microsoft.com/office/drawing/2014/main" id="{447FF531-B117-4E97-EDF6-B7347E8196F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74793" y="1887247"/>
            <a:ext cx="1643374" cy="181588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痩せようと運動をする人のイラスト（男性）">
            <a:extLst>
              <a:ext uri="{FF2B5EF4-FFF2-40B4-BE49-F238E27FC236}">
                <a16:creationId xmlns:a16="http://schemas.microsoft.com/office/drawing/2014/main" id="{7D4CC7EC-E4CE-CE0E-1291-11DBAC271A1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74705" y="1937938"/>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7">
            <a:extLst>
              <a:ext uri="{FF2B5EF4-FFF2-40B4-BE49-F238E27FC236}">
                <a16:creationId xmlns:a16="http://schemas.microsoft.com/office/drawing/2014/main" id="{9245B348-9363-72DA-A8CE-E9EF77F2CF3C}"/>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16</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2421546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CBA034-C411-270C-D8EF-D3518B5EFA7E}"/>
              </a:ext>
            </a:extLst>
          </p:cNvPr>
          <p:cNvSpPr>
            <a:spLocks noGrp="1"/>
          </p:cNvSpPr>
          <p:nvPr>
            <p:ph type="title"/>
          </p:nvPr>
        </p:nvSpPr>
        <p:spPr>
          <a:xfrm>
            <a:off x="0" y="2636"/>
            <a:ext cx="12192000" cy="1080000"/>
          </a:xfrm>
          <a:solidFill>
            <a:schemeClr val="bg1">
              <a:lumMod val="95000"/>
            </a:schemeClr>
          </a:solidFill>
        </p:spPr>
        <p:txBody>
          <a:bodyPr>
            <a:normAutofit/>
          </a:bodyPr>
          <a:lstStyle/>
          <a:p>
            <a:pPr algn="ctr"/>
            <a:r>
              <a:rPr kumimoji="1" lang="ja-JP" altLang="en-US" sz="5400" dirty="0">
                <a:latin typeface="BIZ UDGothic" panose="020B0400000000000000" pitchFamily="49" charset="-128"/>
                <a:ea typeface="BIZ UDGothic" panose="020B0400000000000000" pitchFamily="49" charset="-128"/>
              </a:rPr>
              <a:t>２．稽古</a:t>
            </a:r>
            <a:r>
              <a:rPr lang="ja-JP" altLang="en-US" sz="5400" dirty="0">
                <a:latin typeface="BIZ UDGothic" panose="020B0400000000000000" pitchFamily="49" charset="-128"/>
                <a:ea typeface="BIZ UDGothic" panose="020B0400000000000000" pitchFamily="49" charset="-128"/>
              </a:rPr>
              <a:t>中の対応</a:t>
            </a:r>
            <a:endParaRPr kumimoji="1" lang="ja-JP" altLang="en-US" sz="5400" dirty="0">
              <a:latin typeface="BIZ UDGothic" panose="020B0400000000000000" pitchFamily="49" charset="-128"/>
              <a:ea typeface="BIZ UDGothic" panose="020B0400000000000000" pitchFamily="49" charset="-128"/>
            </a:endParaRPr>
          </a:p>
        </p:txBody>
      </p:sp>
      <p:sp>
        <p:nvSpPr>
          <p:cNvPr id="3" name="コンテンツ プレースホルダー 2">
            <a:extLst>
              <a:ext uri="{FF2B5EF4-FFF2-40B4-BE49-F238E27FC236}">
                <a16:creationId xmlns:a16="http://schemas.microsoft.com/office/drawing/2014/main" id="{64FCD3D9-19B7-0B23-FACE-A89C33A34891}"/>
              </a:ext>
            </a:extLst>
          </p:cNvPr>
          <p:cNvSpPr>
            <a:spLocks noGrp="1"/>
          </p:cNvSpPr>
          <p:nvPr>
            <p:ph idx="1"/>
          </p:nvPr>
        </p:nvSpPr>
        <p:spPr>
          <a:xfrm>
            <a:off x="550442" y="1445125"/>
            <a:ext cx="10515600" cy="583200"/>
          </a:xfrm>
        </p:spPr>
        <p:txBody>
          <a:bodyPr anchor="ctr">
            <a:normAutofit/>
          </a:bodyPr>
          <a:lstStyle/>
          <a:p>
            <a:pPr marL="0" indent="0">
              <a:lnSpc>
                <a:spcPct val="100000"/>
              </a:lnSpc>
              <a:spcBef>
                <a:spcPts val="600"/>
              </a:spcBef>
              <a:buNone/>
            </a:pPr>
            <a:r>
              <a:rPr lang="ja-JP" altLang="en-US" sz="3200" spc="-150" dirty="0">
                <a:latin typeface="BIZ UDGothic" panose="020B0400000000000000" pitchFamily="49" charset="-128"/>
                <a:ea typeface="BIZ UDGothic" panose="020B0400000000000000" pitchFamily="49" charset="-128"/>
              </a:rPr>
              <a:t>①　剣道</a:t>
            </a:r>
            <a:r>
              <a:rPr kumimoji="1" lang="ja-JP" altLang="en-US" sz="3200" spc="-150" dirty="0">
                <a:latin typeface="BIZ UDGothic" panose="020B0400000000000000" pitchFamily="49" charset="-128"/>
                <a:ea typeface="BIZ UDGothic" panose="020B0400000000000000" pitchFamily="49" charset="-128"/>
              </a:rPr>
              <a:t>具を付けていると熱がこもりやすくなる</a:t>
            </a:r>
            <a:endParaRPr kumimoji="1" lang="en-GB" altLang="ja-JP" sz="3200" spc="-150" dirty="0">
              <a:latin typeface="BIZ UDGothic" panose="020B0400000000000000" pitchFamily="49" charset="-128"/>
              <a:ea typeface="BIZ UDGothic" panose="020B0400000000000000" pitchFamily="49" charset="-128"/>
            </a:endParaRPr>
          </a:p>
        </p:txBody>
      </p:sp>
      <p:sp>
        <p:nvSpPr>
          <p:cNvPr id="4" name="四角形: 角を丸くする 3">
            <a:extLst>
              <a:ext uri="{FF2B5EF4-FFF2-40B4-BE49-F238E27FC236}">
                <a16:creationId xmlns:a16="http://schemas.microsoft.com/office/drawing/2014/main" id="{B27BD93F-1C97-D182-F71B-7D3F1296C9EA}"/>
              </a:ext>
            </a:extLst>
          </p:cNvPr>
          <p:cNvSpPr/>
          <p:nvPr/>
        </p:nvSpPr>
        <p:spPr>
          <a:xfrm>
            <a:off x="1232380" y="2199882"/>
            <a:ext cx="8535720" cy="592183"/>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Gothic" panose="020B0400000000000000" pitchFamily="49" charset="-128"/>
                <a:ea typeface="BIZ UDGothic" panose="020B0400000000000000" pitchFamily="49" charset="-128"/>
              </a:rPr>
              <a:t>こまめに剣道具を外しましょう。</a:t>
            </a:r>
            <a:endParaRPr lang="en-GB" sz="2800" dirty="0">
              <a:solidFill>
                <a:schemeClr val="tx1"/>
              </a:solidFill>
              <a:latin typeface="BIZ UDGothic" panose="020B0400000000000000" pitchFamily="49" charset="-128"/>
              <a:ea typeface="BIZ UDGothic" panose="020B0400000000000000" pitchFamily="49" charset="-128"/>
            </a:endParaRPr>
          </a:p>
        </p:txBody>
      </p:sp>
      <p:sp>
        <p:nvSpPr>
          <p:cNvPr id="6" name="四角形: 角を丸くする 5">
            <a:extLst>
              <a:ext uri="{FF2B5EF4-FFF2-40B4-BE49-F238E27FC236}">
                <a16:creationId xmlns:a16="http://schemas.microsoft.com/office/drawing/2014/main" id="{01103158-AFB9-5853-8192-98F774C9A8D5}"/>
              </a:ext>
            </a:extLst>
          </p:cNvPr>
          <p:cNvSpPr/>
          <p:nvPr/>
        </p:nvSpPr>
        <p:spPr>
          <a:xfrm>
            <a:off x="1232380" y="3718379"/>
            <a:ext cx="8535720" cy="935308"/>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Gothic" panose="020B0400000000000000" pitchFamily="49" charset="-128"/>
                <a:ea typeface="BIZ UDGothic" panose="020B0400000000000000" pitchFamily="49" charset="-128"/>
              </a:rPr>
              <a:t>こまめに休憩を入れましょう。</a:t>
            </a:r>
            <a:endParaRPr lang="en-GB" altLang="ja-JP" sz="2800" dirty="0">
              <a:solidFill>
                <a:schemeClr val="tx1"/>
              </a:solidFill>
              <a:latin typeface="BIZ UDGothic" panose="020B0400000000000000" pitchFamily="49" charset="-128"/>
              <a:ea typeface="BIZ UDGothic" panose="020B0400000000000000" pitchFamily="49" charset="-128"/>
            </a:endParaRPr>
          </a:p>
          <a:p>
            <a:pPr algn="ctr"/>
            <a:r>
              <a:rPr lang="ja-JP" altLang="en-US" sz="2400" dirty="0">
                <a:solidFill>
                  <a:schemeClr val="tx1"/>
                </a:solidFill>
                <a:latin typeface="BIZ UDGothic" panose="020B0400000000000000" pitchFamily="49" charset="-128"/>
                <a:ea typeface="BIZ UDGothic" panose="020B0400000000000000" pitchFamily="49" charset="-128"/>
              </a:rPr>
              <a:t>例：</a:t>
            </a:r>
            <a:r>
              <a:rPr lang="ja-JP" altLang="en-US" sz="2400">
                <a:solidFill>
                  <a:schemeClr val="tx1"/>
                </a:solidFill>
                <a:latin typeface="BIZ UDGothic" panose="020B0400000000000000" pitchFamily="49" charset="-128"/>
                <a:ea typeface="BIZ UDGothic" panose="020B0400000000000000" pitchFamily="49" charset="-128"/>
              </a:rPr>
              <a:t>１時間稽古 よりは、</a:t>
            </a:r>
            <a:r>
              <a:rPr lang="en-US" altLang="ja-JP" sz="2400" dirty="0">
                <a:solidFill>
                  <a:schemeClr val="tx1"/>
                </a:solidFill>
                <a:latin typeface="BIZ UDGothic" panose="020B0400000000000000" pitchFamily="49" charset="-128"/>
                <a:ea typeface="BIZ UDGothic" panose="020B0400000000000000" pitchFamily="49" charset="-128"/>
              </a:rPr>
              <a:t>(</a:t>
            </a:r>
            <a:r>
              <a:rPr lang="ja-JP" altLang="en-US" sz="2400">
                <a:solidFill>
                  <a:schemeClr val="tx1"/>
                </a:solidFill>
                <a:latin typeface="BIZ UDGothic" panose="020B0400000000000000" pitchFamily="49" charset="-128"/>
                <a:ea typeface="BIZ UDGothic" panose="020B0400000000000000" pitchFamily="49" charset="-128"/>
              </a:rPr>
              <a:t>１５分＋５分休憩</a:t>
            </a:r>
            <a:r>
              <a:rPr lang="en-US" altLang="ja-JP" sz="2400" dirty="0">
                <a:solidFill>
                  <a:schemeClr val="tx1"/>
                </a:solidFill>
                <a:latin typeface="BIZ UDGothic" panose="020B0400000000000000" pitchFamily="49" charset="-128"/>
                <a:ea typeface="BIZ UDGothic" panose="020B0400000000000000" pitchFamily="49" charset="-128"/>
              </a:rPr>
              <a:t>)</a:t>
            </a:r>
            <a:r>
              <a:rPr lang="ja-JP" altLang="en-US" sz="2400">
                <a:solidFill>
                  <a:schemeClr val="tx1"/>
                </a:solidFill>
                <a:latin typeface="BIZ UDGothic" panose="020B0400000000000000" pitchFamily="49" charset="-128"/>
                <a:ea typeface="BIZ UDGothic" panose="020B0400000000000000" pitchFamily="49" charset="-128"/>
              </a:rPr>
              <a:t>ｘ４回</a:t>
            </a:r>
            <a:r>
              <a:rPr lang="ja-JP" altLang="en-US" sz="2400" dirty="0">
                <a:solidFill>
                  <a:schemeClr val="tx1"/>
                </a:solidFill>
                <a:latin typeface="BIZ UDGothic" panose="020B0400000000000000" pitchFamily="49" charset="-128"/>
                <a:ea typeface="BIZ UDGothic" panose="020B0400000000000000" pitchFamily="49" charset="-128"/>
              </a:rPr>
              <a:t>の稽古</a:t>
            </a:r>
            <a:endParaRPr lang="en-GB" sz="2400" dirty="0">
              <a:solidFill>
                <a:schemeClr val="tx1"/>
              </a:solidFill>
              <a:latin typeface="BIZ UDGothic" panose="020B0400000000000000" pitchFamily="49" charset="-128"/>
              <a:ea typeface="BIZ UDGothic" panose="020B0400000000000000" pitchFamily="49" charset="-128"/>
            </a:endParaRPr>
          </a:p>
        </p:txBody>
      </p:sp>
      <p:sp>
        <p:nvSpPr>
          <p:cNvPr id="7" name="四角形: 角を丸くする 6">
            <a:extLst>
              <a:ext uri="{FF2B5EF4-FFF2-40B4-BE49-F238E27FC236}">
                <a16:creationId xmlns:a16="http://schemas.microsoft.com/office/drawing/2014/main" id="{D9736251-E28E-A45D-B880-F5A0918F6849}"/>
              </a:ext>
            </a:extLst>
          </p:cNvPr>
          <p:cNvSpPr/>
          <p:nvPr/>
        </p:nvSpPr>
        <p:spPr>
          <a:xfrm>
            <a:off x="1232380" y="5580000"/>
            <a:ext cx="8535720" cy="912875"/>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spc="-150" dirty="0">
                <a:solidFill>
                  <a:schemeClr val="tx1"/>
                </a:solidFill>
                <a:latin typeface="BIZ UDGothic" panose="020B0400000000000000" pitchFamily="49" charset="-128"/>
                <a:ea typeface="BIZ UDGothic" panose="020B0400000000000000" pitchFamily="49" charset="-128"/>
              </a:rPr>
              <a:t>稽古前にも十分水分を補給しましょう。</a:t>
            </a:r>
            <a:endParaRPr lang="en-GB" altLang="ja-JP" sz="2800" spc="-150" dirty="0">
              <a:solidFill>
                <a:schemeClr val="tx1"/>
              </a:solidFill>
              <a:latin typeface="BIZ UDGothic" panose="020B0400000000000000" pitchFamily="49" charset="-128"/>
              <a:ea typeface="BIZ UDGothic" panose="020B0400000000000000" pitchFamily="49" charset="-128"/>
            </a:endParaRPr>
          </a:p>
          <a:p>
            <a:pPr algn="ctr"/>
            <a:r>
              <a:rPr lang="ja-JP" altLang="en-US" sz="2800" spc="-150" dirty="0">
                <a:solidFill>
                  <a:schemeClr val="tx1"/>
                </a:solidFill>
                <a:latin typeface="BIZ UDGothic" panose="020B0400000000000000" pitchFamily="49" charset="-128"/>
                <a:ea typeface="BIZ UDGothic" panose="020B0400000000000000" pitchFamily="49" charset="-128"/>
              </a:rPr>
              <a:t>稽古後に体重が減らない量の水分を補給しましょう。</a:t>
            </a:r>
            <a:endParaRPr lang="en-GB" sz="2800" spc="-150" dirty="0">
              <a:solidFill>
                <a:schemeClr val="tx1"/>
              </a:solidFill>
              <a:latin typeface="BIZ UDGothic" panose="020B0400000000000000" pitchFamily="49" charset="-128"/>
              <a:ea typeface="BIZ UDGothic" panose="020B0400000000000000" pitchFamily="49" charset="-128"/>
            </a:endParaRPr>
          </a:p>
        </p:txBody>
      </p:sp>
      <p:sp>
        <p:nvSpPr>
          <p:cNvPr id="9" name="AutoShape 2" descr="頑固おやじのイラスト">
            <a:extLst>
              <a:ext uri="{FF2B5EF4-FFF2-40B4-BE49-F238E27FC236}">
                <a16:creationId xmlns:a16="http://schemas.microsoft.com/office/drawing/2014/main" id="{7C676F91-3E46-2C61-C5A1-D7D3D4C526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BIZ UDGothic" panose="020B0400000000000000" pitchFamily="49" charset="-128"/>
              <a:ea typeface="BIZ UDGothic" panose="020B0400000000000000" pitchFamily="49" charset="-128"/>
            </a:endParaRPr>
          </a:p>
        </p:txBody>
      </p:sp>
      <p:grpSp>
        <p:nvGrpSpPr>
          <p:cNvPr id="10" name="グループ化 9">
            <a:extLst>
              <a:ext uri="{FF2B5EF4-FFF2-40B4-BE49-F238E27FC236}">
                <a16:creationId xmlns:a16="http://schemas.microsoft.com/office/drawing/2014/main" id="{68695C6E-EFFF-D7D2-63A3-B4EDEEBBEB9B}"/>
              </a:ext>
            </a:extLst>
          </p:cNvPr>
          <p:cNvGrpSpPr/>
          <p:nvPr/>
        </p:nvGrpSpPr>
        <p:grpSpPr>
          <a:xfrm>
            <a:off x="9889792" y="1128043"/>
            <a:ext cx="2302208" cy="2651513"/>
            <a:chOff x="9686511" y="1703805"/>
            <a:chExt cx="2302208" cy="2651513"/>
          </a:xfrm>
        </p:grpSpPr>
        <p:pic>
          <p:nvPicPr>
            <p:cNvPr id="8" name="図 7">
              <a:extLst>
                <a:ext uri="{FF2B5EF4-FFF2-40B4-BE49-F238E27FC236}">
                  <a16:creationId xmlns:a16="http://schemas.microsoft.com/office/drawing/2014/main" id="{F01FD826-656A-B40B-0453-B2E5754BC0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58985" y="1825226"/>
              <a:ext cx="843070" cy="843070"/>
            </a:xfrm>
            <a:prstGeom prst="rect">
              <a:avLst/>
            </a:prstGeom>
          </p:spPr>
        </p:pic>
        <p:pic>
          <p:nvPicPr>
            <p:cNvPr id="12" name="図 11">
              <a:extLst>
                <a:ext uri="{FF2B5EF4-FFF2-40B4-BE49-F238E27FC236}">
                  <a16:creationId xmlns:a16="http://schemas.microsoft.com/office/drawing/2014/main" id="{B5D9D4F8-CEFF-D1DD-3A7B-CC6CC07319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15439" y="2750000"/>
              <a:ext cx="773280" cy="813979"/>
            </a:xfrm>
            <a:prstGeom prst="rect">
              <a:avLst/>
            </a:prstGeom>
          </p:spPr>
        </p:pic>
        <p:pic>
          <p:nvPicPr>
            <p:cNvPr id="13" name="図 12">
              <a:extLst>
                <a:ext uri="{FF2B5EF4-FFF2-40B4-BE49-F238E27FC236}">
                  <a16:creationId xmlns:a16="http://schemas.microsoft.com/office/drawing/2014/main" id="{82DA332B-B381-76BA-43B5-F2DF9633EB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90710" y="3512248"/>
              <a:ext cx="843070" cy="843070"/>
            </a:xfrm>
            <a:prstGeom prst="rect">
              <a:avLst/>
            </a:prstGeom>
          </p:spPr>
        </p:pic>
        <p:pic>
          <p:nvPicPr>
            <p:cNvPr id="14" name="図 13">
              <a:extLst>
                <a:ext uri="{FF2B5EF4-FFF2-40B4-BE49-F238E27FC236}">
                  <a16:creationId xmlns:a16="http://schemas.microsoft.com/office/drawing/2014/main" id="{A1B0DA5C-1C5D-C94F-AEAB-41B14D0F34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6511" y="2703284"/>
              <a:ext cx="773280" cy="813979"/>
            </a:xfrm>
            <a:prstGeom prst="rect">
              <a:avLst/>
            </a:prstGeom>
          </p:spPr>
        </p:pic>
        <p:pic>
          <p:nvPicPr>
            <p:cNvPr id="3078" name="Picture 6" descr="焦っている汗のイラスト | にぎやかし">
              <a:extLst>
                <a:ext uri="{FF2B5EF4-FFF2-40B4-BE49-F238E27FC236}">
                  <a16:creationId xmlns:a16="http://schemas.microsoft.com/office/drawing/2014/main" id="{2C6BAFF8-06EE-71E2-A7DC-1FF27E70E59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901928" y="1703805"/>
              <a:ext cx="428704" cy="4287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焦っている汗のイラスト | にぎやかし">
              <a:extLst>
                <a:ext uri="{FF2B5EF4-FFF2-40B4-BE49-F238E27FC236}">
                  <a16:creationId xmlns:a16="http://schemas.microsoft.com/office/drawing/2014/main" id="{43A37D8C-7CC1-4079-A22F-CD385FCBFA7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857045" y="3285309"/>
              <a:ext cx="428704" cy="42870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いろいろなカラフルな矢印のイラスト | かわいいフリー素材集 いらすとや">
              <a:extLst>
                <a:ext uri="{FF2B5EF4-FFF2-40B4-BE49-F238E27FC236}">
                  <a16:creationId xmlns:a16="http://schemas.microsoft.com/office/drawing/2014/main" id="{056A2B37-7F20-D9BE-32E1-1E7166A7294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3987788">
              <a:off x="11009877" y="2313857"/>
              <a:ext cx="624513" cy="3422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いろいろなカラフルな矢印のイラスト | かわいいフリー素材集 いらすとや">
              <a:extLst>
                <a:ext uri="{FF2B5EF4-FFF2-40B4-BE49-F238E27FC236}">
                  <a16:creationId xmlns:a16="http://schemas.microsoft.com/office/drawing/2014/main" id="{2A1B1DC9-1D9D-5728-92CA-B98876F8805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9256719">
              <a:off x="11018374" y="3622050"/>
              <a:ext cx="624513" cy="34228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いろいろなカラフルな矢印のイラスト | かわいいフリー素材集 いらすとや">
              <a:extLst>
                <a:ext uri="{FF2B5EF4-FFF2-40B4-BE49-F238E27FC236}">
                  <a16:creationId xmlns:a16="http://schemas.microsoft.com/office/drawing/2014/main" id="{C3A994D0-9ABD-B3F8-1220-AC0625752B1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3605739">
              <a:off x="9827941" y="3553721"/>
              <a:ext cx="624513" cy="34228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いろいろなカラフルな矢印のイラスト | かわいいフリー素材集 いらすとや">
              <a:extLst>
                <a:ext uri="{FF2B5EF4-FFF2-40B4-BE49-F238E27FC236}">
                  <a16:creationId xmlns:a16="http://schemas.microsoft.com/office/drawing/2014/main" id="{B3772398-2CA6-476A-0110-F51603FE2CD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8605491">
              <a:off x="9901856" y="2304061"/>
              <a:ext cx="624513" cy="342281"/>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体重測定のイラスト（健康診断）">
            <a:extLst>
              <a:ext uri="{FF2B5EF4-FFF2-40B4-BE49-F238E27FC236}">
                <a16:creationId xmlns:a16="http://schemas.microsoft.com/office/drawing/2014/main" id="{63E5AA1A-3F33-D084-A933-F795B4F0B7D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543769" y="3920148"/>
            <a:ext cx="1082129" cy="2254435"/>
          </a:xfrm>
          <a:prstGeom prst="rect">
            <a:avLst/>
          </a:prstGeom>
          <a:noFill/>
          <a:extLst>
            <a:ext uri="{909E8E84-426E-40DD-AFC4-6F175D3DCCD1}">
              <a14:hiddenFill xmlns:a14="http://schemas.microsoft.com/office/drawing/2010/main">
                <a:solidFill>
                  <a:srgbClr val="FFFFFF"/>
                </a:solidFill>
              </a14:hiddenFill>
            </a:ext>
          </a:extLst>
        </p:spPr>
      </p:pic>
      <p:sp>
        <p:nvSpPr>
          <p:cNvPr id="11" name="コンテンツ プレースホルダー 2">
            <a:extLst>
              <a:ext uri="{FF2B5EF4-FFF2-40B4-BE49-F238E27FC236}">
                <a16:creationId xmlns:a16="http://schemas.microsoft.com/office/drawing/2014/main" id="{66C1E1D9-3108-A0E9-996E-584885440F98}"/>
              </a:ext>
            </a:extLst>
          </p:cNvPr>
          <p:cNvSpPr txBox="1">
            <a:spLocks/>
          </p:cNvSpPr>
          <p:nvPr/>
        </p:nvSpPr>
        <p:spPr>
          <a:xfrm>
            <a:off x="550442" y="2963622"/>
            <a:ext cx="10515600" cy="5832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buNone/>
            </a:pPr>
            <a:r>
              <a:rPr lang="ja-JP" altLang="en-US" sz="3200" spc="-150" dirty="0">
                <a:latin typeface="BIZ UDGothic" panose="020B0400000000000000" pitchFamily="49" charset="-128"/>
                <a:ea typeface="BIZ UDGothic" panose="020B0400000000000000" pitchFamily="49" charset="-128"/>
              </a:rPr>
              <a:t>②　長時間続けて稽古をすると熱がこもりやすくなる</a:t>
            </a:r>
            <a:endParaRPr lang="en-GB" altLang="ja-JP" sz="3200" spc="-150" dirty="0">
              <a:latin typeface="BIZ UDGothic" panose="020B0400000000000000" pitchFamily="49" charset="-128"/>
              <a:ea typeface="BIZ UDGothic" panose="020B0400000000000000" pitchFamily="49" charset="-128"/>
            </a:endParaRPr>
          </a:p>
        </p:txBody>
      </p:sp>
      <p:sp>
        <p:nvSpPr>
          <p:cNvPr id="19" name="コンテンツ プレースホルダー 2">
            <a:extLst>
              <a:ext uri="{FF2B5EF4-FFF2-40B4-BE49-F238E27FC236}">
                <a16:creationId xmlns:a16="http://schemas.microsoft.com/office/drawing/2014/main" id="{895972F1-9657-5AEB-750E-CF5E7A60120A}"/>
              </a:ext>
            </a:extLst>
          </p:cNvPr>
          <p:cNvSpPr txBox="1">
            <a:spLocks/>
          </p:cNvSpPr>
          <p:nvPr/>
        </p:nvSpPr>
        <p:spPr>
          <a:xfrm>
            <a:off x="550442" y="4825244"/>
            <a:ext cx="10515600" cy="5832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buNone/>
            </a:pPr>
            <a:r>
              <a:rPr lang="ja-JP" altLang="en-US" sz="3200" spc="-150" dirty="0">
                <a:latin typeface="BIZ UDGothic" panose="020B0400000000000000" pitchFamily="49" charset="-128"/>
                <a:ea typeface="BIZ UDGothic" panose="020B0400000000000000" pitchFamily="49" charset="-128"/>
              </a:rPr>
              <a:t>③　水分が足りなくなると熱がこもりやすくなる</a:t>
            </a:r>
            <a:endParaRPr lang="en-GB" altLang="ja-JP" sz="3200" spc="-150" dirty="0">
              <a:latin typeface="BIZ UDGothic" panose="020B0400000000000000" pitchFamily="49" charset="-128"/>
              <a:ea typeface="BIZ UDGothic" panose="020B0400000000000000" pitchFamily="49" charset="-128"/>
            </a:endParaRPr>
          </a:p>
        </p:txBody>
      </p:sp>
      <p:sp>
        <p:nvSpPr>
          <p:cNvPr id="20" name="スライド番号プレースホルダー 7">
            <a:extLst>
              <a:ext uri="{FF2B5EF4-FFF2-40B4-BE49-F238E27FC236}">
                <a16:creationId xmlns:a16="http://schemas.microsoft.com/office/drawing/2014/main" id="{31DF5061-5F4C-8FBD-FD04-F3E776E8AEA6}"/>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17</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3420756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a:extLst>
              <a:ext uri="{FF2B5EF4-FFF2-40B4-BE49-F238E27FC236}">
                <a16:creationId xmlns:a16="http://schemas.microsoft.com/office/drawing/2014/main" id="{4C28B8CE-D378-D38C-4EB7-ACF2581B0952}"/>
              </a:ext>
            </a:extLst>
          </p:cNvPr>
          <p:cNvSpPr>
            <a:spLocks noGrp="1"/>
          </p:cNvSpPr>
          <p:nvPr>
            <p:ph idx="1"/>
          </p:nvPr>
        </p:nvSpPr>
        <p:spPr>
          <a:xfrm>
            <a:off x="838200" y="5580000"/>
            <a:ext cx="10515600" cy="583200"/>
          </a:xfrm>
          <a:solidFill>
            <a:schemeClr val="accent5">
              <a:lumMod val="20000"/>
              <a:lumOff val="80000"/>
            </a:schemeClr>
          </a:solidFill>
          <a:ln>
            <a:noFill/>
          </a:ln>
        </p:spPr>
        <p:txBody>
          <a:bodyPr anchor="ctr">
            <a:normAutofit fontScale="85000" lnSpcReduction="10000"/>
          </a:bodyPr>
          <a:lstStyle/>
          <a:p>
            <a:pPr marL="0" indent="0" algn="ctr">
              <a:buNone/>
            </a:pPr>
            <a:r>
              <a:rPr lang="ja-JP" altLang="en-US" sz="3200" b="1" dirty="0">
                <a:latin typeface="BIZ UDGothic" panose="020B0400000000000000" pitchFamily="49" charset="-128"/>
                <a:ea typeface="BIZ UDGothic" panose="020B0400000000000000" pitchFamily="49" charset="-128"/>
              </a:rPr>
              <a:t>体重の２％以上（５０㎏の人で１㎏）水分を失うと、危険信号</a:t>
            </a:r>
          </a:p>
        </p:txBody>
      </p:sp>
      <p:sp>
        <p:nvSpPr>
          <p:cNvPr id="5" name="タイトル 4">
            <a:extLst>
              <a:ext uri="{FF2B5EF4-FFF2-40B4-BE49-F238E27FC236}">
                <a16:creationId xmlns:a16="http://schemas.microsoft.com/office/drawing/2014/main" id="{0D4098DB-8949-3A21-B861-F25928FB11D7}"/>
              </a:ext>
            </a:extLst>
          </p:cNvPr>
          <p:cNvSpPr>
            <a:spLocks noGrp="1"/>
          </p:cNvSpPr>
          <p:nvPr>
            <p:ph type="title"/>
          </p:nvPr>
        </p:nvSpPr>
        <p:spPr>
          <a:xfrm>
            <a:off x="0" y="-10243"/>
            <a:ext cx="12192000" cy="1080000"/>
          </a:xfrm>
          <a:solidFill>
            <a:schemeClr val="bg1">
              <a:lumMod val="95000"/>
            </a:schemeClr>
          </a:solidFill>
        </p:spPr>
        <p:txBody>
          <a:bodyPr>
            <a:noAutofit/>
          </a:bodyPr>
          <a:lstStyle/>
          <a:p>
            <a:pPr algn="ctr"/>
            <a:r>
              <a:rPr lang="ja-JP" altLang="en-US" sz="4400" spc="-150" dirty="0">
                <a:latin typeface="BIZ UDGothic" panose="020B0400000000000000" pitchFamily="49" charset="-128"/>
                <a:ea typeface="BIZ UDGothic" panose="020B0400000000000000" pitchFamily="49" charset="-128"/>
              </a:rPr>
              <a:t>水分が足りないと熱中症が起こりやすくなります</a:t>
            </a:r>
            <a:endParaRPr lang="en-GB" sz="4400" spc="-150" dirty="0">
              <a:latin typeface="BIZ UDGothic" panose="020B0400000000000000" pitchFamily="49" charset="-128"/>
              <a:ea typeface="BIZ UDGothic" panose="020B0400000000000000" pitchFamily="49" charset="-128"/>
            </a:endParaRPr>
          </a:p>
        </p:txBody>
      </p:sp>
      <p:sp>
        <p:nvSpPr>
          <p:cNvPr id="3" name="四角形: 角を丸くする 2">
            <a:extLst>
              <a:ext uri="{FF2B5EF4-FFF2-40B4-BE49-F238E27FC236}">
                <a16:creationId xmlns:a16="http://schemas.microsoft.com/office/drawing/2014/main" id="{A74DF010-21A1-8226-C388-46B93AEC4B9F}"/>
              </a:ext>
            </a:extLst>
          </p:cNvPr>
          <p:cNvSpPr/>
          <p:nvPr/>
        </p:nvSpPr>
        <p:spPr>
          <a:xfrm>
            <a:off x="3460883" y="1484715"/>
            <a:ext cx="5329645" cy="720000"/>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Gothic" panose="020B0400000000000000" pitchFamily="49" charset="-128"/>
                <a:ea typeface="BIZ UDGothic" panose="020B0400000000000000" pitchFamily="49" charset="-128"/>
              </a:rPr>
              <a:t>体の水分が不足</a:t>
            </a:r>
            <a:endParaRPr lang="en-GB" sz="2800" dirty="0">
              <a:solidFill>
                <a:schemeClr val="tx1"/>
              </a:solidFill>
              <a:latin typeface="BIZ UDGothic" panose="020B0400000000000000" pitchFamily="49" charset="-128"/>
              <a:ea typeface="BIZ UDGothic" panose="020B0400000000000000" pitchFamily="49" charset="-128"/>
            </a:endParaRPr>
          </a:p>
        </p:txBody>
      </p:sp>
      <p:sp>
        <p:nvSpPr>
          <p:cNvPr id="14" name="四角形: 角を丸くする 13">
            <a:extLst>
              <a:ext uri="{FF2B5EF4-FFF2-40B4-BE49-F238E27FC236}">
                <a16:creationId xmlns:a16="http://schemas.microsoft.com/office/drawing/2014/main" id="{5B90DF57-28CE-AF91-5471-75FE9E992EE3}"/>
              </a:ext>
            </a:extLst>
          </p:cNvPr>
          <p:cNvSpPr/>
          <p:nvPr/>
        </p:nvSpPr>
        <p:spPr>
          <a:xfrm>
            <a:off x="3460883" y="4748995"/>
            <a:ext cx="5329645" cy="720000"/>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Gothic" panose="020B0400000000000000" pitchFamily="49" charset="-128"/>
                <a:ea typeface="BIZ UDGothic" panose="020B0400000000000000" pitchFamily="49" charset="-128"/>
              </a:rPr>
              <a:t>熱中症</a:t>
            </a:r>
            <a:endParaRPr lang="en-GB" sz="2800" dirty="0">
              <a:solidFill>
                <a:schemeClr val="tx1"/>
              </a:solidFill>
              <a:latin typeface="BIZ UDGothic" panose="020B0400000000000000" pitchFamily="49" charset="-128"/>
              <a:ea typeface="BIZ UDGothic" panose="020B0400000000000000" pitchFamily="49" charset="-128"/>
            </a:endParaRPr>
          </a:p>
        </p:txBody>
      </p:sp>
      <p:sp>
        <p:nvSpPr>
          <p:cNvPr id="8" name="四角形: 角を丸くする 7">
            <a:extLst>
              <a:ext uri="{FF2B5EF4-FFF2-40B4-BE49-F238E27FC236}">
                <a16:creationId xmlns:a16="http://schemas.microsoft.com/office/drawing/2014/main" id="{68AAB69C-BB6A-FCA3-4740-7B964BE87377}"/>
              </a:ext>
            </a:extLst>
          </p:cNvPr>
          <p:cNvSpPr/>
          <p:nvPr/>
        </p:nvSpPr>
        <p:spPr>
          <a:xfrm>
            <a:off x="7418375" y="2388644"/>
            <a:ext cx="4399016" cy="540000"/>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Gothic" panose="020B0400000000000000" pitchFamily="49" charset="-128"/>
                <a:ea typeface="BIZ UDGothic" panose="020B0400000000000000" pitchFamily="49" charset="-128"/>
              </a:rPr>
              <a:t>体を流れる血液が不足</a:t>
            </a:r>
            <a:endParaRPr lang="en-GB" sz="2800" dirty="0">
              <a:solidFill>
                <a:schemeClr val="tx1"/>
              </a:solidFill>
              <a:latin typeface="BIZ UDGothic" panose="020B0400000000000000" pitchFamily="49" charset="-128"/>
              <a:ea typeface="BIZ UDGothic" panose="020B0400000000000000" pitchFamily="49" charset="-128"/>
            </a:endParaRPr>
          </a:p>
        </p:txBody>
      </p:sp>
      <p:sp>
        <p:nvSpPr>
          <p:cNvPr id="9" name="四角形: 角を丸くする 8">
            <a:extLst>
              <a:ext uri="{FF2B5EF4-FFF2-40B4-BE49-F238E27FC236}">
                <a16:creationId xmlns:a16="http://schemas.microsoft.com/office/drawing/2014/main" id="{4716B7DB-D459-8944-FBC3-A44836F32841}"/>
              </a:ext>
            </a:extLst>
          </p:cNvPr>
          <p:cNvSpPr/>
          <p:nvPr/>
        </p:nvSpPr>
        <p:spPr>
          <a:xfrm>
            <a:off x="7418375" y="3120607"/>
            <a:ext cx="4399016" cy="540000"/>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Gothic" panose="020B0400000000000000" pitchFamily="49" charset="-128"/>
                <a:ea typeface="BIZ UDGothic" panose="020B0400000000000000" pitchFamily="49" charset="-128"/>
              </a:rPr>
              <a:t>皮膚から熱を逃がせない</a:t>
            </a:r>
            <a:endParaRPr lang="en-GB" sz="2800" dirty="0">
              <a:solidFill>
                <a:schemeClr val="tx1"/>
              </a:solidFill>
              <a:latin typeface="BIZ UDGothic" panose="020B0400000000000000" pitchFamily="49" charset="-128"/>
              <a:ea typeface="BIZ UDGothic" panose="020B0400000000000000" pitchFamily="49" charset="-128"/>
            </a:endParaRPr>
          </a:p>
        </p:txBody>
      </p:sp>
      <p:sp>
        <p:nvSpPr>
          <p:cNvPr id="11" name="四角形: 角を丸くする 10">
            <a:extLst>
              <a:ext uri="{FF2B5EF4-FFF2-40B4-BE49-F238E27FC236}">
                <a16:creationId xmlns:a16="http://schemas.microsoft.com/office/drawing/2014/main" id="{E54FE267-B311-D79F-E9C2-5DA9719A9B65}"/>
              </a:ext>
            </a:extLst>
          </p:cNvPr>
          <p:cNvSpPr/>
          <p:nvPr/>
        </p:nvSpPr>
        <p:spPr>
          <a:xfrm>
            <a:off x="525267" y="2388644"/>
            <a:ext cx="4483760" cy="540000"/>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Gothic" panose="020B0400000000000000" pitchFamily="49" charset="-128"/>
                <a:ea typeface="BIZ UDGothic" panose="020B0400000000000000" pitchFamily="49" charset="-128"/>
              </a:rPr>
              <a:t>汗をかけない</a:t>
            </a:r>
            <a:endParaRPr lang="en-GB" sz="2800" dirty="0">
              <a:solidFill>
                <a:schemeClr val="tx1"/>
              </a:solidFill>
              <a:latin typeface="BIZ UDGothic" panose="020B0400000000000000" pitchFamily="49" charset="-128"/>
              <a:ea typeface="BIZ UDGothic" panose="020B0400000000000000" pitchFamily="49" charset="-128"/>
            </a:endParaRPr>
          </a:p>
        </p:txBody>
      </p:sp>
      <p:sp>
        <p:nvSpPr>
          <p:cNvPr id="12" name="四角形: 角を丸くする 11">
            <a:extLst>
              <a:ext uri="{FF2B5EF4-FFF2-40B4-BE49-F238E27FC236}">
                <a16:creationId xmlns:a16="http://schemas.microsoft.com/office/drawing/2014/main" id="{A85517EB-39B6-DF68-3AF3-2182ACB18452}"/>
              </a:ext>
            </a:extLst>
          </p:cNvPr>
          <p:cNvSpPr/>
          <p:nvPr/>
        </p:nvSpPr>
        <p:spPr>
          <a:xfrm>
            <a:off x="524179" y="3120607"/>
            <a:ext cx="4483760" cy="540000"/>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Gothic" panose="020B0400000000000000" pitchFamily="49" charset="-128"/>
                <a:ea typeface="BIZ UDGothic" panose="020B0400000000000000" pitchFamily="49" charset="-128"/>
              </a:rPr>
              <a:t>蒸発で体を冷やせない</a:t>
            </a:r>
            <a:endParaRPr lang="en-GB" sz="2800" dirty="0">
              <a:solidFill>
                <a:schemeClr val="tx1"/>
              </a:solidFill>
              <a:latin typeface="BIZ UDGothic" panose="020B0400000000000000" pitchFamily="49" charset="-128"/>
              <a:ea typeface="BIZ UDGothic" panose="020B0400000000000000" pitchFamily="49" charset="-128"/>
            </a:endParaRPr>
          </a:p>
        </p:txBody>
      </p:sp>
      <p:sp>
        <p:nvSpPr>
          <p:cNvPr id="13" name="四角形: 角を丸くする 12">
            <a:extLst>
              <a:ext uri="{FF2B5EF4-FFF2-40B4-BE49-F238E27FC236}">
                <a16:creationId xmlns:a16="http://schemas.microsoft.com/office/drawing/2014/main" id="{DF805F25-2D25-7161-8F33-249F3F237D69}"/>
              </a:ext>
            </a:extLst>
          </p:cNvPr>
          <p:cNvSpPr/>
          <p:nvPr/>
        </p:nvSpPr>
        <p:spPr>
          <a:xfrm>
            <a:off x="3460883" y="3793922"/>
            <a:ext cx="5329645" cy="720000"/>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Gothic" panose="020B0400000000000000" pitchFamily="49" charset="-128"/>
                <a:ea typeface="BIZ UDGothic" panose="020B0400000000000000" pitchFamily="49" charset="-128"/>
              </a:rPr>
              <a:t>体温上昇</a:t>
            </a:r>
            <a:endParaRPr lang="en-GB" sz="2800" dirty="0">
              <a:solidFill>
                <a:schemeClr val="tx1"/>
              </a:solidFill>
              <a:latin typeface="BIZ UDGothic" panose="020B0400000000000000" pitchFamily="49" charset="-128"/>
              <a:ea typeface="BIZ UDGothic" panose="020B0400000000000000" pitchFamily="49" charset="-128"/>
            </a:endParaRPr>
          </a:p>
        </p:txBody>
      </p:sp>
      <p:grpSp>
        <p:nvGrpSpPr>
          <p:cNvPr id="15" name="グループ化 14">
            <a:extLst>
              <a:ext uri="{FF2B5EF4-FFF2-40B4-BE49-F238E27FC236}">
                <a16:creationId xmlns:a16="http://schemas.microsoft.com/office/drawing/2014/main" id="{79BBE613-3D8B-844D-6F22-64679F3E4ADB}"/>
              </a:ext>
            </a:extLst>
          </p:cNvPr>
          <p:cNvGrpSpPr/>
          <p:nvPr/>
        </p:nvGrpSpPr>
        <p:grpSpPr>
          <a:xfrm>
            <a:off x="5033402" y="2485393"/>
            <a:ext cx="2342093" cy="964195"/>
            <a:chOff x="1014521" y="4585483"/>
            <a:chExt cx="4851446" cy="1763656"/>
          </a:xfrm>
        </p:grpSpPr>
        <p:grpSp>
          <p:nvGrpSpPr>
            <p:cNvPr id="16" name="グループ化 15">
              <a:extLst>
                <a:ext uri="{FF2B5EF4-FFF2-40B4-BE49-F238E27FC236}">
                  <a16:creationId xmlns:a16="http://schemas.microsoft.com/office/drawing/2014/main" id="{35139E3D-88DD-5F54-5211-4EF173422033}"/>
                </a:ext>
              </a:extLst>
            </p:cNvPr>
            <p:cNvGrpSpPr/>
            <p:nvPr/>
          </p:nvGrpSpPr>
          <p:grpSpPr>
            <a:xfrm>
              <a:off x="1014521" y="4585483"/>
              <a:ext cx="4851446" cy="1763656"/>
              <a:chOff x="1122654" y="4851279"/>
              <a:chExt cx="4851446" cy="1763656"/>
            </a:xfrm>
          </p:grpSpPr>
          <p:pic>
            <p:nvPicPr>
              <p:cNvPr id="19" name="Picture 4" descr="ソース画像を表示">
                <a:extLst>
                  <a:ext uri="{FF2B5EF4-FFF2-40B4-BE49-F238E27FC236}">
                    <a16:creationId xmlns:a16="http://schemas.microsoft.com/office/drawing/2014/main" id="{FB9655C2-B624-223D-1743-9865EAA794E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5400000">
                <a:off x="2761539" y="3402375"/>
                <a:ext cx="1573675" cy="4851446"/>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グループ化 20">
                <a:extLst>
                  <a:ext uri="{FF2B5EF4-FFF2-40B4-BE49-F238E27FC236}">
                    <a16:creationId xmlns:a16="http://schemas.microsoft.com/office/drawing/2014/main" id="{F4DD734D-583F-387A-985C-407689483448}"/>
                  </a:ext>
                </a:extLst>
              </p:cNvPr>
              <p:cNvGrpSpPr/>
              <p:nvPr/>
            </p:nvGrpSpPr>
            <p:grpSpPr>
              <a:xfrm>
                <a:off x="2744836" y="5606472"/>
                <a:ext cx="3103418" cy="296306"/>
                <a:chOff x="3925455" y="5606473"/>
                <a:chExt cx="3103418" cy="296306"/>
              </a:xfrm>
            </p:grpSpPr>
            <p:sp>
              <p:nvSpPr>
                <p:cNvPr id="26" name="フリーフォーム: 図形 25">
                  <a:extLst>
                    <a:ext uri="{FF2B5EF4-FFF2-40B4-BE49-F238E27FC236}">
                      <a16:creationId xmlns:a16="http://schemas.microsoft.com/office/drawing/2014/main" id="{49B2B114-5BD4-95D8-59E5-EA751457C430}"/>
                    </a:ext>
                  </a:extLst>
                </p:cNvPr>
                <p:cNvSpPr/>
                <p:nvPr/>
              </p:nvSpPr>
              <p:spPr>
                <a:xfrm>
                  <a:off x="3925455" y="5689600"/>
                  <a:ext cx="3103418" cy="213179"/>
                </a:xfrm>
                <a:custGeom>
                  <a:avLst/>
                  <a:gdLst>
                    <a:gd name="connsiteX0" fmla="*/ 0 w 3103418"/>
                    <a:gd name="connsiteY0" fmla="*/ 18473 h 213179"/>
                    <a:gd name="connsiteX1" fmla="*/ 101600 w 3103418"/>
                    <a:gd name="connsiteY1" fmla="*/ 9236 h 213179"/>
                    <a:gd name="connsiteX2" fmla="*/ 184727 w 3103418"/>
                    <a:gd name="connsiteY2" fmla="*/ 0 h 213179"/>
                    <a:gd name="connsiteX3" fmla="*/ 378690 w 3103418"/>
                    <a:gd name="connsiteY3" fmla="*/ 9236 h 213179"/>
                    <a:gd name="connsiteX4" fmla="*/ 554181 w 3103418"/>
                    <a:gd name="connsiteY4" fmla="*/ 27709 h 213179"/>
                    <a:gd name="connsiteX5" fmla="*/ 581890 w 3103418"/>
                    <a:gd name="connsiteY5" fmla="*/ 36945 h 213179"/>
                    <a:gd name="connsiteX6" fmla="*/ 683490 w 3103418"/>
                    <a:gd name="connsiteY6" fmla="*/ 55418 h 213179"/>
                    <a:gd name="connsiteX7" fmla="*/ 729672 w 3103418"/>
                    <a:gd name="connsiteY7" fmla="*/ 64655 h 213179"/>
                    <a:gd name="connsiteX8" fmla="*/ 757381 w 3103418"/>
                    <a:gd name="connsiteY8" fmla="*/ 73891 h 213179"/>
                    <a:gd name="connsiteX9" fmla="*/ 822036 w 3103418"/>
                    <a:gd name="connsiteY9" fmla="*/ 83127 h 213179"/>
                    <a:gd name="connsiteX10" fmla="*/ 932872 w 3103418"/>
                    <a:gd name="connsiteY10" fmla="*/ 101600 h 213179"/>
                    <a:gd name="connsiteX11" fmla="*/ 960581 w 3103418"/>
                    <a:gd name="connsiteY11" fmla="*/ 110836 h 213179"/>
                    <a:gd name="connsiteX12" fmla="*/ 1071418 w 3103418"/>
                    <a:gd name="connsiteY12" fmla="*/ 129309 h 213179"/>
                    <a:gd name="connsiteX13" fmla="*/ 1099127 w 3103418"/>
                    <a:gd name="connsiteY13" fmla="*/ 138545 h 213179"/>
                    <a:gd name="connsiteX14" fmla="*/ 1173018 w 3103418"/>
                    <a:gd name="connsiteY14" fmla="*/ 157018 h 213179"/>
                    <a:gd name="connsiteX15" fmla="*/ 1219200 w 3103418"/>
                    <a:gd name="connsiteY15" fmla="*/ 166255 h 213179"/>
                    <a:gd name="connsiteX16" fmla="*/ 1246909 w 3103418"/>
                    <a:gd name="connsiteY16" fmla="*/ 175491 h 213179"/>
                    <a:gd name="connsiteX17" fmla="*/ 1339272 w 3103418"/>
                    <a:gd name="connsiteY17" fmla="*/ 184727 h 213179"/>
                    <a:gd name="connsiteX18" fmla="*/ 2013527 w 3103418"/>
                    <a:gd name="connsiteY18" fmla="*/ 175491 h 213179"/>
                    <a:gd name="connsiteX19" fmla="*/ 2216727 w 3103418"/>
                    <a:gd name="connsiteY19" fmla="*/ 166255 h 213179"/>
                    <a:gd name="connsiteX20" fmla="*/ 2475345 w 3103418"/>
                    <a:gd name="connsiteY20" fmla="*/ 157018 h 213179"/>
                    <a:gd name="connsiteX21" fmla="*/ 2807854 w 3103418"/>
                    <a:gd name="connsiteY21" fmla="*/ 157018 h 213179"/>
                    <a:gd name="connsiteX22" fmla="*/ 2881745 w 3103418"/>
                    <a:gd name="connsiteY22" fmla="*/ 175491 h 213179"/>
                    <a:gd name="connsiteX23" fmla="*/ 2918690 w 3103418"/>
                    <a:gd name="connsiteY23" fmla="*/ 184727 h 213179"/>
                    <a:gd name="connsiteX24" fmla="*/ 2946400 w 3103418"/>
                    <a:gd name="connsiteY24" fmla="*/ 193964 h 213179"/>
                    <a:gd name="connsiteX25" fmla="*/ 3001818 w 3103418"/>
                    <a:gd name="connsiteY25" fmla="*/ 203200 h 213179"/>
                    <a:gd name="connsiteX26" fmla="*/ 3048000 w 3103418"/>
                    <a:gd name="connsiteY26" fmla="*/ 212436 h 213179"/>
                    <a:gd name="connsiteX27" fmla="*/ 3103418 w 3103418"/>
                    <a:gd name="connsiteY27" fmla="*/ 212436 h 21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03418" h="213179">
                      <a:moveTo>
                        <a:pt x="0" y="18473"/>
                      </a:moveTo>
                      <a:lnTo>
                        <a:pt x="101600" y="9236"/>
                      </a:lnTo>
                      <a:cubicBezTo>
                        <a:pt x="129341" y="6462"/>
                        <a:pt x="156847" y="0"/>
                        <a:pt x="184727" y="0"/>
                      </a:cubicBezTo>
                      <a:cubicBezTo>
                        <a:pt x="249455" y="0"/>
                        <a:pt x="314036" y="6157"/>
                        <a:pt x="378690" y="9236"/>
                      </a:cubicBezTo>
                      <a:lnTo>
                        <a:pt x="554181" y="27709"/>
                      </a:lnTo>
                      <a:cubicBezTo>
                        <a:pt x="563784" y="29310"/>
                        <a:pt x="572445" y="34584"/>
                        <a:pt x="581890" y="36945"/>
                      </a:cubicBezTo>
                      <a:cubicBezTo>
                        <a:pt x="612327" y="44554"/>
                        <a:pt x="653275" y="49924"/>
                        <a:pt x="683490" y="55418"/>
                      </a:cubicBezTo>
                      <a:cubicBezTo>
                        <a:pt x="698936" y="58226"/>
                        <a:pt x="714442" y="60847"/>
                        <a:pt x="729672" y="64655"/>
                      </a:cubicBezTo>
                      <a:cubicBezTo>
                        <a:pt x="739117" y="67016"/>
                        <a:pt x="747834" y="71982"/>
                        <a:pt x="757381" y="73891"/>
                      </a:cubicBezTo>
                      <a:cubicBezTo>
                        <a:pt x="778729" y="78160"/>
                        <a:pt x="800562" y="79548"/>
                        <a:pt x="822036" y="83127"/>
                      </a:cubicBezTo>
                      <a:cubicBezTo>
                        <a:pt x="984115" y="110140"/>
                        <a:pt x="721562" y="71414"/>
                        <a:pt x="932872" y="101600"/>
                      </a:cubicBezTo>
                      <a:cubicBezTo>
                        <a:pt x="942108" y="104679"/>
                        <a:pt x="951034" y="108927"/>
                        <a:pt x="960581" y="110836"/>
                      </a:cubicBezTo>
                      <a:cubicBezTo>
                        <a:pt x="1038774" y="126475"/>
                        <a:pt x="1005333" y="112788"/>
                        <a:pt x="1071418" y="129309"/>
                      </a:cubicBezTo>
                      <a:cubicBezTo>
                        <a:pt x="1080863" y="131670"/>
                        <a:pt x="1089734" y="135983"/>
                        <a:pt x="1099127" y="138545"/>
                      </a:cubicBezTo>
                      <a:cubicBezTo>
                        <a:pt x="1123621" y="145225"/>
                        <a:pt x="1148123" y="152039"/>
                        <a:pt x="1173018" y="157018"/>
                      </a:cubicBezTo>
                      <a:cubicBezTo>
                        <a:pt x="1188412" y="160097"/>
                        <a:pt x="1203970" y="162447"/>
                        <a:pt x="1219200" y="166255"/>
                      </a:cubicBezTo>
                      <a:cubicBezTo>
                        <a:pt x="1228645" y="168616"/>
                        <a:pt x="1237286" y="174011"/>
                        <a:pt x="1246909" y="175491"/>
                      </a:cubicBezTo>
                      <a:cubicBezTo>
                        <a:pt x="1277490" y="180196"/>
                        <a:pt x="1308484" y="181648"/>
                        <a:pt x="1339272" y="184727"/>
                      </a:cubicBezTo>
                      <a:lnTo>
                        <a:pt x="2013527" y="175491"/>
                      </a:lnTo>
                      <a:cubicBezTo>
                        <a:pt x="2081315" y="174064"/>
                        <a:pt x="2148978" y="168965"/>
                        <a:pt x="2216727" y="166255"/>
                      </a:cubicBezTo>
                      <a:lnTo>
                        <a:pt x="2475345" y="157018"/>
                      </a:lnTo>
                      <a:cubicBezTo>
                        <a:pt x="2615543" y="133653"/>
                        <a:pt x="2543518" y="141913"/>
                        <a:pt x="2807854" y="157018"/>
                      </a:cubicBezTo>
                      <a:cubicBezTo>
                        <a:pt x="2843059" y="159030"/>
                        <a:pt x="2851871" y="166956"/>
                        <a:pt x="2881745" y="175491"/>
                      </a:cubicBezTo>
                      <a:cubicBezTo>
                        <a:pt x="2893951" y="178978"/>
                        <a:pt x="2906484" y="181240"/>
                        <a:pt x="2918690" y="184727"/>
                      </a:cubicBezTo>
                      <a:cubicBezTo>
                        <a:pt x="2928052" y="187402"/>
                        <a:pt x="2936896" y="191852"/>
                        <a:pt x="2946400" y="193964"/>
                      </a:cubicBezTo>
                      <a:cubicBezTo>
                        <a:pt x="2964681" y="198027"/>
                        <a:pt x="2983393" y="199850"/>
                        <a:pt x="3001818" y="203200"/>
                      </a:cubicBezTo>
                      <a:cubicBezTo>
                        <a:pt x="3017264" y="206008"/>
                        <a:pt x="3032366" y="211015"/>
                        <a:pt x="3048000" y="212436"/>
                      </a:cubicBezTo>
                      <a:cubicBezTo>
                        <a:pt x="3066397" y="214108"/>
                        <a:pt x="3084945" y="212436"/>
                        <a:pt x="3103418" y="21243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27" name="フリーフォーム: 図形 26">
                  <a:extLst>
                    <a:ext uri="{FF2B5EF4-FFF2-40B4-BE49-F238E27FC236}">
                      <a16:creationId xmlns:a16="http://schemas.microsoft.com/office/drawing/2014/main" id="{DCAEA907-060F-060B-914F-C704526AE769}"/>
                    </a:ext>
                  </a:extLst>
                </p:cNvPr>
                <p:cNvSpPr/>
                <p:nvPr/>
              </p:nvSpPr>
              <p:spPr>
                <a:xfrm>
                  <a:off x="4100945" y="5606473"/>
                  <a:ext cx="83128" cy="64654"/>
                </a:xfrm>
                <a:custGeom>
                  <a:avLst/>
                  <a:gdLst>
                    <a:gd name="connsiteX0" fmla="*/ 83128 w 83128"/>
                    <a:gd name="connsiteY0" fmla="*/ 64654 h 64654"/>
                    <a:gd name="connsiteX1" fmla="*/ 36946 w 83128"/>
                    <a:gd name="connsiteY1" fmla="*/ 36945 h 64654"/>
                    <a:gd name="connsiteX2" fmla="*/ 0 w 83128"/>
                    <a:gd name="connsiteY2" fmla="*/ 0 h 64654"/>
                  </a:gdLst>
                  <a:ahLst/>
                  <a:cxnLst>
                    <a:cxn ang="0">
                      <a:pos x="connsiteX0" y="connsiteY0"/>
                    </a:cxn>
                    <a:cxn ang="0">
                      <a:pos x="connsiteX1" y="connsiteY1"/>
                    </a:cxn>
                    <a:cxn ang="0">
                      <a:pos x="connsiteX2" y="connsiteY2"/>
                    </a:cxn>
                  </a:cxnLst>
                  <a:rect l="l" t="t" r="r" b="b"/>
                  <a:pathLst>
                    <a:path w="83128" h="64654">
                      <a:moveTo>
                        <a:pt x="83128" y="64654"/>
                      </a:moveTo>
                      <a:cubicBezTo>
                        <a:pt x="67734" y="55418"/>
                        <a:pt x="50576" y="48628"/>
                        <a:pt x="36946" y="36945"/>
                      </a:cubicBezTo>
                      <a:cubicBezTo>
                        <a:pt x="-25468" y="-16552"/>
                        <a:pt x="53285" y="26641"/>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28" name="フリーフォーム: 図形 27">
                  <a:extLst>
                    <a:ext uri="{FF2B5EF4-FFF2-40B4-BE49-F238E27FC236}">
                      <a16:creationId xmlns:a16="http://schemas.microsoft.com/office/drawing/2014/main" id="{07DA8145-A27A-A6E6-34F3-4BC9244CF1B2}"/>
                    </a:ext>
                  </a:extLst>
                </p:cNvPr>
                <p:cNvSpPr/>
                <p:nvPr/>
              </p:nvSpPr>
              <p:spPr>
                <a:xfrm>
                  <a:off x="4627418" y="5680364"/>
                  <a:ext cx="147782" cy="110836"/>
                </a:xfrm>
                <a:custGeom>
                  <a:avLst/>
                  <a:gdLst>
                    <a:gd name="connsiteX0" fmla="*/ 147782 w 147782"/>
                    <a:gd name="connsiteY0" fmla="*/ 110836 h 110836"/>
                    <a:gd name="connsiteX1" fmla="*/ 73891 w 147782"/>
                    <a:gd name="connsiteY1" fmla="*/ 64654 h 110836"/>
                    <a:gd name="connsiteX2" fmla="*/ 46182 w 147782"/>
                    <a:gd name="connsiteY2" fmla="*/ 36945 h 110836"/>
                    <a:gd name="connsiteX3" fmla="*/ 0 w 147782"/>
                    <a:gd name="connsiteY3" fmla="*/ 0 h 110836"/>
                  </a:gdLst>
                  <a:ahLst/>
                  <a:cxnLst>
                    <a:cxn ang="0">
                      <a:pos x="connsiteX0" y="connsiteY0"/>
                    </a:cxn>
                    <a:cxn ang="0">
                      <a:pos x="connsiteX1" y="connsiteY1"/>
                    </a:cxn>
                    <a:cxn ang="0">
                      <a:pos x="connsiteX2" y="connsiteY2"/>
                    </a:cxn>
                    <a:cxn ang="0">
                      <a:pos x="connsiteX3" y="connsiteY3"/>
                    </a:cxn>
                  </a:cxnLst>
                  <a:rect l="l" t="t" r="r" b="b"/>
                  <a:pathLst>
                    <a:path w="147782" h="110836">
                      <a:moveTo>
                        <a:pt x="147782" y="110836"/>
                      </a:moveTo>
                      <a:cubicBezTo>
                        <a:pt x="141340" y="106971"/>
                        <a:pt x="86078" y="74810"/>
                        <a:pt x="73891" y="64654"/>
                      </a:cubicBezTo>
                      <a:cubicBezTo>
                        <a:pt x="63856" y="56292"/>
                        <a:pt x="56217" y="45307"/>
                        <a:pt x="46182" y="36945"/>
                      </a:cubicBezTo>
                      <a:cubicBezTo>
                        <a:pt x="-23738" y="-21322"/>
                        <a:pt x="53752" y="53749"/>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29" name="フリーフォーム: 図形 28">
                  <a:extLst>
                    <a:ext uri="{FF2B5EF4-FFF2-40B4-BE49-F238E27FC236}">
                      <a16:creationId xmlns:a16="http://schemas.microsoft.com/office/drawing/2014/main" id="{9FE4F24E-920A-A864-2043-E39F92C48771}"/>
                    </a:ext>
                  </a:extLst>
                </p:cNvPr>
                <p:cNvSpPr/>
                <p:nvPr/>
              </p:nvSpPr>
              <p:spPr>
                <a:xfrm>
                  <a:off x="5098473" y="5745018"/>
                  <a:ext cx="147782" cy="110837"/>
                </a:xfrm>
                <a:custGeom>
                  <a:avLst/>
                  <a:gdLst>
                    <a:gd name="connsiteX0" fmla="*/ 147782 w 147782"/>
                    <a:gd name="connsiteY0" fmla="*/ 110837 h 110837"/>
                    <a:gd name="connsiteX1" fmla="*/ 101600 w 147782"/>
                    <a:gd name="connsiteY1" fmla="*/ 101600 h 110837"/>
                    <a:gd name="connsiteX2" fmla="*/ 55418 w 147782"/>
                    <a:gd name="connsiteY2" fmla="*/ 55418 h 110837"/>
                    <a:gd name="connsiteX3" fmla="*/ 27709 w 147782"/>
                    <a:gd name="connsiteY3" fmla="*/ 36946 h 110837"/>
                    <a:gd name="connsiteX4" fmla="*/ 0 w 147782"/>
                    <a:gd name="connsiteY4" fmla="*/ 0 h 11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82" h="110837">
                      <a:moveTo>
                        <a:pt x="147782" y="110837"/>
                      </a:moveTo>
                      <a:cubicBezTo>
                        <a:pt x="132388" y="107758"/>
                        <a:pt x="116299" y="107112"/>
                        <a:pt x="101600" y="101600"/>
                      </a:cubicBezTo>
                      <a:cubicBezTo>
                        <a:pt x="62191" y="86821"/>
                        <a:pt x="82512" y="82511"/>
                        <a:pt x="55418" y="55418"/>
                      </a:cubicBezTo>
                      <a:cubicBezTo>
                        <a:pt x="47569" y="47569"/>
                        <a:pt x="36945" y="43103"/>
                        <a:pt x="27709" y="36946"/>
                      </a:cubicBezTo>
                      <a:cubicBezTo>
                        <a:pt x="6821" y="5614"/>
                        <a:pt x="17085" y="17087"/>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30" name="フリーフォーム: 図形 29">
                  <a:extLst>
                    <a:ext uri="{FF2B5EF4-FFF2-40B4-BE49-F238E27FC236}">
                      <a16:creationId xmlns:a16="http://schemas.microsoft.com/office/drawing/2014/main" id="{942A42B6-5548-A4A9-2637-190907B6A1F7}"/>
                    </a:ext>
                  </a:extLst>
                </p:cNvPr>
                <p:cNvSpPr/>
                <p:nvPr/>
              </p:nvSpPr>
              <p:spPr>
                <a:xfrm>
                  <a:off x="5643418" y="5772727"/>
                  <a:ext cx="92364" cy="110837"/>
                </a:xfrm>
                <a:custGeom>
                  <a:avLst/>
                  <a:gdLst>
                    <a:gd name="connsiteX0" fmla="*/ 92364 w 92364"/>
                    <a:gd name="connsiteY0" fmla="*/ 110837 h 110837"/>
                    <a:gd name="connsiteX1" fmla="*/ 46182 w 92364"/>
                    <a:gd name="connsiteY1" fmla="*/ 73891 h 110837"/>
                    <a:gd name="connsiteX2" fmla="*/ 18473 w 92364"/>
                    <a:gd name="connsiteY2" fmla="*/ 55418 h 110837"/>
                    <a:gd name="connsiteX3" fmla="*/ 0 w 92364"/>
                    <a:gd name="connsiteY3" fmla="*/ 0 h 110837"/>
                  </a:gdLst>
                  <a:ahLst/>
                  <a:cxnLst>
                    <a:cxn ang="0">
                      <a:pos x="connsiteX0" y="connsiteY0"/>
                    </a:cxn>
                    <a:cxn ang="0">
                      <a:pos x="connsiteX1" y="connsiteY1"/>
                    </a:cxn>
                    <a:cxn ang="0">
                      <a:pos x="connsiteX2" y="connsiteY2"/>
                    </a:cxn>
                    <a:cxn ang="0">
                      <a:pos x="connsiteX3" y="connsiteY3"/>
                    </a:cxn>
                  </a:cxnLst>
                  <a:rect l="l" t="t" r="r" b="b"/>
                  <a:pathLst>
                    <a:path w="92364" h="110837">
                      <a:moveTo>
                        <a:pt x="92364" y="110837"/>
                      </a:moveTo>
                      <a:cubicBezTo>
                        <a:pt x="76970" y="98522"/>
                        <a:pt x="61953" y="85720"/>
                        <a:pt x="46182" y="73891"/>
                      </a:cubicBezTo>
                      <a:cubicBezTo>
                        <a:pt x="37301" y="67230"/>
                        <a:pt x="24356" y="64831"/>
                        <a:pt x="18473" y="55418"/>
                      </a:cubicBezTo>
                      <a:cubicBezTo>
                        <a:pt x="8153" y="38906"/>
                        <a:pt x="0" y="0"/>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grpSp>
          <p:sp>
            <p:nvSpPr>
              <p:cNvPr id="22" name="フリーフォーム: 図形 21">
                <a:extLst>
                  <a:ext uri="{FF2B5EF4-FFF2-40B4-BE49-F238E27FC236}">
                    <a16:creationId xmlns:a16="http://schemas.microsoft.com/office/drawing/2014/main" id="{7F8F884F-D067-57DB-4BE5-D0481D6A5490}"/>
                  </a:ext>
                </a:extLst>
              </p:cNvPr>
              <p:cNvSpPr/>
              <p:nvPr/>
            </p:nvSpPr>
            <p:spPr>
              <a:xfrm>
                <a:off x="4361750" y="4899803"/>
                <a:ext cx="191824" cy="607811"/>
              </a:xfrm>
              <a:custGeom>
                <a:avLst/>
                <a:gdLst>
                  <a:gd name="connsiteX0" fmla="*/ 174869 w 174869"/>
                  <a:gd name="connsiteY0" fmla="*/ 613458 h 613458"/>
                  <a:gd name="connsiteX1" fmla="*/ 1249 w 174869"/>
                  <a:gd name="connsiteY1" fmla="*/ 462987 h 613458"/>
                  <a:gd name="connsiteX2" fmla="*/ 93847 w 174869"/>
                  <a:gd name="connsiteY2" fmla="*/ 324091 h 613458"/>
                  <a:gd name="connsiteX3" fmla="*/ 35973 w 174869"/>
                  <a:gd name="connsiteY3" fmla="*/ 185195 h 613458"/>
                  <a:gd name="connsiteX4" fmla="*/ 105421 w 174869"/>
                  <a:gd name="connsiteY4" fmla="*/ 81023 h 613458"/>
                  <a:gd name="connsiteX5" fmla="*/ 105421 w 174869"/>
                  <a:gd name="connsiteY5" fmla="*/ 0 h 613458"/>
                  <a:gd name="connsiteX0" fmla="*/ 174869 w 174869"/>
                  <a:gd name="connsiteY0" fmla="*/ 613458 h 613458"/>
                  <a:gd name="connsiteX1" fmla="*/ 1249 w 174869"/>
                  <a:gd name="connsiteY1" fmla="*/ 462987 h 613458"/>
                  <a:gd name="connsiteX2" fmla="*/ 93847 w 174869"/>
                  <a:gd name="connsiteY2" fmla="*/ 324091 h 613458"/>
                  <a:gd name="connsiteX3" fmla="*/ 35973 w 174869"/>
                  <a:gd name="connsiteY3" fmla="*/ 185195 h 613458"/>
                  <a:gd name="connsiteX4" fmla="*/ 105421 w 174869"/>
                  <a:gd name="connsiteY4" fmla="*/ 81023 h 613458"/>
                  <a:gd name="connsiteX5" fmla="*/ 2834 w 174869"/>
                  <a:gd name="connsiteY5" fmla="*/ 0 h 613458"/>
                  <a:gd name="connsiteX0" fmla="*/ 174869 w 174869"/>
                  <a:gd name="connsiteY0" fmla="*/ 638415 h 638415"/>
                  <a:gd name="connsiteX1" fmla="*/ 1249 w 174869"/>
                  <a:gd name="connsiteY1" fmla="*/ 487944 h 638415"/>
                  <a:gd name="connsiteX2" fmla="*/ 93847 w 174869"/>
                  <a:gd name="connsiteY2" fmla="*/ 349048 h 638415"/>
                  <a:gd name="connsiteX3" fmla="*/ 35973 w 174869"/>
                  <a:gd name="connsiteY3" fmla="*/ 210152 h 638415"/>
                  <a:gd name="connsiteX4" fmla="*/ 105421 w 174869"/>
                  <a:gd name="connsiteY4" fmla="*/ 105980 h 638415"/>
                  <a:gd name="connsiteX5" fmla="*/ 105422 w 174869"/>
                  <a:gd name="connsiteY5" fmla="*/ 0 h 63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869" h="638415">
                    <a:moveTo>
                      <a:pt x="174869" y="638415"/>
                    </a:moveTo>
                    <a:cubicBezTo>
                      <a:pt x="94811" y="587293"/>
                      <a:pt x="14753" y="536172"/>
                      <a:pt x="1249" y="487944"/>
                    </a:cubicBezTo>
                    <a:cubicBezTo>
                      <a:pt x="-12255" y="439716"/>
                      <a:pt x="88060" y="395347"/>
                      <a:pt x="93847" y="349048"/>
                    </a:cubicBezTo>
                    <a:cubicBezTo>
                      <a:pt x="99634" y="302749"/>
                      <a:pt x="34044" y="250663"/>
                      <a:pt x="35973" y="210152"/>
                    </a:cubicBezTo>
                    <a:cubicBezTo>
                      <a:pt x="37902" y="169641"/>
                      <a:pt x="93846" y="136846"/>
                      <a:pt x="105421" y="105980"/>
                    </a:cubicBezTo>
                    <a:cubicBezTo>
                      <a:pt x="116996" y="75114"/>
                      <a:pt x="111209" y="25078"/>
                      <a:pt x="105422" y="0"/>
                    </a:cubicBezTo>
                  </a:path>
                </a:pathLst>
              </a:custGeom>
              <a:noFill/>
              <a:ln w="28575">
                <a:solidFill>
                  <a:srgbClr val="FF000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endParaRPr>
              </a:p>
            </p:txBody>
          </p:sp>
          <p:pic>
            <p:nvPicPr>
              <p:cNvPr id="23" name="Picture 10" descr="ソース画像を表示">
                <a:extLst>
                  <a:ext uri="{FF2B5EF4-FFF2-40B4-BE49-F238E27FC236}">
                    <a16:creationId xmlns:a16="http://schemas.microsoft.com/office/drawing/2014/main" id="{61013F14-DE46-1004-9EC3-A74C2A861FC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129733" y="5258023"/>
                <a:ext cx="356835" cy="727836"/>
              </a:xfrm>
              <a:prstGeom prst="rect">
                <a:avLst/>
              </a:prstGeom>
              <a:noFill/>
              <a:extLst>
                <a:ext uri="{909E8E84-426E-40DD-AFC4-6F175D3DCCD1}">
                  <a14:hiddenFill xmlns:a14="http://schemas.microsoft.com/office/drawing/2010/main">
                    <a:solidFill>
                      <a:srgbClr val="FFFFFF"/>
                    </a:solidFill>
                  </a14:hiddenFill>
                </a:ext>
              </a:extLst>
            </p:spPr>
          </p:pic>
          <p:sp>
            <p:nvSpPr>
              <p:cNvPr id="24" name="フリーフォーム: 図形 23">
                <a:extLst>
                  <a:ext uri="{FF2B5EF4-FFF2-40B4-BE49-F238E27FC236}">
                    <a16:creationId xmlns:a16="http://schemas.microsoft.com/office/drawing/2014/main" id="{6F324BEE-1CAB-BD3C-7081-0DA6C8B8577C}"/>
                  </a:ext>
                </a:extLst>
              </p:cNvPr>
              <p:cNvSpPr/>
              <p:nvPr/>
            </p:nvSpPr>
            <p:spPr>
              <a:xfrm>
                <a:off x="2164034" y="4851279"/>
                <a:ext cx="216268" cy="607811"/>
              </a:xfrm>
              <a:custGeom>
                <a:avLst/>
                <a:gdLst>
                  <a:gd name="connsiteX0" fmla="*/ 174869 w 174869"/>
                  <a:gd name="connsiteY0" fmla="*/ 613458 h 613458"/>
                  <a:gd name="connsiteX1" fmla="*/ 1249 w 174869"/>
                  <a:gd name="connsiteY1" fmla="*/ 462987 h 613458"/>
                  <a:gd name="connsiteX2" fmla="*/ 93847 w 174869"/>
                  <a:gd name="connsiteY2" fmla="*/ 324091 h 613458"/>
                  <a:gd name="connsiteX3" fmla="*/ 35973 w 174869"/>
                  <a:gd name="connsiteY3" fmla="*/ 185195 h 613458"/>
                  <a:gd name="connsiteX4" fmla="*/ 105421 w 174869"/>
                  <a:gd name="connsiteY4" fmla="*/ 81023 h 613458"/>
                  <a:gd name="connsiteX5" fmla="*/ 105421 w 174869"/>
                  <a:gd name="connsiteY5" fmla="*/ 0 h 613458"/>
                  <a:gd name="connsiteX0" fmla="*/ 174869 w 174869"/>
                  <a:gd name="connsiteY0" fmla="*/ 613458 h 613458"/>
                  <a:gd name="connsiteX1" fmla="*/ 1249 w 174869"/>
                  <a:gd name="connsiteY1" fmla="*/ 462987 h 613458"/>
                  <a:gd name="connsiteX2" fmla="*/ 93847 w 174869"/>
                  <a:gd name="connsiteY2" fmla="*/ 324091 h 613458"/>
                  <a:gd name="connsiteX3" fmla="*/ 35973 w 174869"/>
                  <a:gd name="connsiteY3" fmla="*/ 185195 h 613458"/>
                  <a:gd name="connsiteX4" fmla="*/ 105421 w 174869"/>
                  <a:gd name="connsiteY4" fmla="*/ 81023 h 613458"/>
                  <a:gd name="connsiteX5" fmla="*/ 2834 w 174869"/>
                  <a:gd name="connsiteY5" fmla="*/ 0 h 613458"/>
                  <a:gd name="connsiteX0" fmla="*/ 174869 w 174869"/>
                  <a:gd name="connsiteY0" fmla="*/ 638415 h 638415"/>
                  <a:gd name="connsiteX1" fmla="*/ 1249 w 174869"/>
                  <a:gd name="connsiteY1" fmla="*/ 487944 h 638415"/>
                  <a:gd name="connsiteX2" fmla="*/ 93847 w 174869"/>
                  <a:gd name="connsiteY2" fmla="*/ 349048 h 638415"/>
                  <a:gd name="connsiteX3" fmla="*/ 35973 w 174869"/>
                  <a:gd name="connsiteY3" fmla="*/ 210152 h 638415"/>
                  <a:gd name="connsiteX4" fmla="*/ 105421 w 174869"/>
                  <a:gd name="connsiteY4" fmla="*/ 105980 h 638415"/>
                  <a:gd name="connsiteX5" fmla="*/ 115680 w 174869"/>
                  <a:gd name="connsiteY5" fmla="*/ 0 h 63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869" h="638415">
                    <a:moveTo>
                      <a:pt x="174869" y="638415"/>
                    </a:moveTo>
                    <a:cubicBezTo>
                      <a:pt x="94811" y="587293"/>
                      <a:pt x="14753" y="536172"/>
                      <a:pt x="1249" y="487944"/>
                    </a:cubicBezTo>
                    <a:cubicBezTo>
                      <a:pt x="-12255" y="439716"/>
                      <a:pt x="88060" y="395347"/>
                      <a:pt x="93847" y="349048"/>
                    </a:cubicBezTo>
                    <a:cubicBezTo>
                      <a:pt x="99634" y="302749"/>
                      <a:pt x="34044" y="250663"/>
                      <a:pt x="35973" y="210152"/>
                    </a:cubicBezTo>
                    <a:cubicBezTo>
                      <a:pt x="37902" y="169641"/>
                      <a:pt x="93846" y="136846"/>
                      <a:pt x="105421" y="105980"/>
                    </a:cubicBezTo>
                    <a:cubicBezTo>
                      <a:pt x="116996" y="75114"/>
                      <a:pt x="121467" y="25078"/>
                      <a:pt x="115680" y="0"/>
                    </a:cubicBezTo>
                  </a:path>
                </a:pathLst>
              </a:custGeom>
              <a:noFill/>
              <a:ln w="38100">
                <a:solidFill>
                  <a:schemeClr val="accent3"/>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endParaRPr>
              </a:p>
            </p:txBody>
          </p:sp>
        </p:grpSp>
        <p:pic>
          <p:nvPicPr>
            <p:cNvPr id="17" name="Picture 10" descr="ソース画像を表示">
              <a:extLst>
                <a:ext uri="{FF2B5EF4-FFF2-40B4-BE49-F238E27FC236}">
                  <a16:creationId xmlns:a16="http://schemas.microsoft.com/office/drawing/2014/main" id="{C00ACDFD-89D8-21DE-3539-111EE9FFDA4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72089" y="5484495"/>
              <a:ext cx="356835" cy="72783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ソース画像を表示">
              <a:extLst>
                <a:ext uri="{FF2B5EF4-FFF2-40B4-BE49-F238E27FC236}">
                  <a16:creationId xmlns:a16="http://schemas.microsoft.com/office/drawing/2014/main" id="{B12502AF-1D40-4272-6953-1617CB3B12B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404134" y="5572154"/>
              <a:ext cx="356835" cy="727836"/>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テキスト ボックス 31">
            <a:extLst>
              <a:ext uri="{FF2B5EF4-FFF2-40B4-BE49-F238E27FC236}">
                <a16:creationId xmlns:a16="http://schemas.microsoft.com/office/drawing/2014/main" id="{DD4E0F0C-9814-D548-A57F-48BE80580A3A}"/>
              </a:ext>
            </a:extLst>
          </p:cNvPr>
          <p:cNvSpPr txBox="1"/>
          <p:nvPr/>
        </p:nvSpPr>
        <p:spPr>
          <a:xfrm>
            <a:off x="5105842" y="2196006"/>
            <a:ext cx="445576" cy="523220"/>
          </a:xfrm>
          <a:prstGeom prst="rect">
            <a:avLst/>
          </a:prstGeom>
          <a:noFill/>
        </p:spPr>
        <p:txBody>
          <a:bodyPr wrap="square" rtlCol="0">
            <a:spAutoFit/>
          </a:bodyPr>
          <a:lstStyle/>
          <a:p>
            <a:r>
              <a:rPr lang="en-US" altLang="ja-JP" sz="2800" b="1" dirty="0">
                <a:solidFill>
                  <a:schemeClr val="accent2"/>
                </a:solidFill>
                <a:latin typeface="BIZ UDGothic" panose="020B0400000000000000" pitchFamily="49" charset="-128"/>
                <a:ea typeface="BIZ UDGothic" panose="020B0400000000000000" pitchFamily="49" charset="-128"/>
              </a:rPr>
              <a:t>×</a:t>
            </a:r>
            <a:endParaRPr lang="en-GB" sz="2800" b="1" dirty="0">
              <a:solidFill>
                <a:schemeClr val="accent2"/>
              </a:solidFill>
              <a:latin typeface="BIZ UDGothic" panose="020B0400000000000000" pitchFamily="49" charset="-128"/>
              <a:ea typeface="BIZ UDGothic" panose="020B0400000000000000" pitchFamily="49" charset="-128"/>
            </a:endParaRPr>
          </a:p>
        </p:txBody>
      </p:sp>
      <p:sp>
        <p:nvSpPr>
          <p:cNvPr id="33" name="テキスト ボックス 32">
            <a:extLst>
              <a:ext uri="{FF2B5EF4-FFF2-40B4-BE49-F238E27FC236}">
                <a16:creationId xmlns:a16="http://schemas.microsoft.com/office/drawing/2014/main" id="{212E5BF4-E6B1-EC17-4733-EC0EDDB8ECB1}"/>
              </a:ext>
            </a:extLst>
          </p:cNvPr>
          <p:cNvSpPr txBox="1"/>
          <p:nvPr/>
        </p:nvSpPr>
        <p:spPr>
          <a:xfrm>
            <a:off x="6601823" y="2226919"/>
            <a:ext cx="430783" cy="523220"/>
          </a:xfrm>
          <a:prstGeom prst="rect">
            <a:avLst/>
          </a:prstGeom>
          <a:noFill/>
        </p:spPr>
        <p:txBody>
          <a:bodyPr wrap="square" rtlCol="0">
            <a:spAutoFit/>
          </a:bodyPr>
          <a:lstStyle/>
          <a:p>
            <a:r>
              <a:rPr lang="en-US" altLang="ja-JP" sz="2800" b="1" dirty="0">
                <a:solidFill>
                  <a:schemeClr val="tx2"/>
                </a:solidFill>
                <a:latin typeface="BIZ UDGothic" panose="020B0400000000000000" pitchFamily="49" charset="-128"/>
                <a:ea typeface="BIZ UDGothic" panose="020B0400000000000000" pitchFamily="49" charset="-128"/>
              </a:rPr>
              <a:t>×</a:t>
            </a:r>
            <a:endParaRPr lang="en-GB" sz="2800" b="1" dirty="0">
              <a:solidFill>
                <a:schemeClr val="tx2"/>
              </a:solidFill>
              <a:latin typeface="BIZ UDGothic" panose="020B0400000000000000" pitchFamily="49" charset="-128"/>
              <a:ea typeface="BIZ UDGothic" panose="020B0400000000000000" pitchFamily="49" charset="-128"/>
            </a:endParaRPr>
          </a:p>
        </p:txBody>
      </p:sp>
      <p:cxnSp>
        <p:nvCxnSpPr>
          <p:cNvPr id="35" name="コネクタ: カギ線 34">
            <a:extLst>
              <a:ext uri="{FF2B5EF4-FFF2-40B4-BE49-F238E27FC236}">
                <a16:creationId xmlns:a16="http://schemas.microsoft.com/office/drawing/2014/main" id="{9323FB8A-38A0-0DF0-1312-BEDDEB501851}"/>
              </a:ext>
            </a:extLst>
          </p:cNvPr>
          <p:cNvCxnSpPr>
            <a:stCxn id="3" idx="3"/>
            <a:endCxn id="8" idx="0"/>
          </p:cNvCxnSpPr>
          <p:nvPr/>
        </p:nvCxnSpPr>
        <p:spPr>
          <a:xfrm>
            <a:off x="8790528" y="1844715"/>
            <a:ext cx="827355" cy="543929"/>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6" name="コネクタ: カギ線 35">
            <a:extLst>
              <a:ext uri="{FF2B5EF4-FFF2-40B4-BE49-F238E27FC236}">
                <a16:creationId xmlns:a16="http://schemas.microsoft.com/office/drawing/2014/main" id="{3A326B2C-6B78-FF45-A245-372148AB728D}"/>
              </a:ext>
            </a:extLst>
          </p:cNvPr>
          <p:cNvCxnSpPr>
            <a:cxnSpLocks/>
            <a:stCxn id="9" idx="2"/>
            <a:endCxn id="13" idx="3"/>
          </p:cNvCxnSpPr>
          <p:nvPr/>
        </p:nvCxnSpPr>
        <p:spPr>
          <a:xfrm rot="5400000">
            <a:off x="8957549" y="3493587"/>
            <a:ext cx="493315" cy="827355"/>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コネクタ: カギ線 38">
            <a:extLst>
              <a:ext uri="{FF2B5EF4-FFF2-40B4-BE49-F238E27FC236}">
                <a16:creationId xmlns:a16="http://schemas.microsoft.com/office/drawing/2014/main" id="{3511416A-1463-CD88-87A2-C5793E1D801D}"/>
              </a:ext>
            </a:extLst>
          </p:cNvPr>
          <p:cNvCxnSpPr>
            <a:cxnSpLocks/>
            <a:stCxn id="3" idx="1"/>
            <a:endCxn id="11" idx="0"/>
          </p:cNvCxnSpPr>
          <p:nvPr/>
        </p:nvCxnSpPr>
        <p:spPr>
          <a:xfrm rot="10800000" flipV="1">
            <a:off x="2767147" y="1844714"/>
            <a:ext cx="693736" cy="543929"/>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2" name="コネクタ: カギ線 41">
            <a:extLst>
              <a:ext uri="{FF2B5EF4-FFF2-40B4-BE49-F238E27FC236}">
                <a16:creationId xmlns:a16="http://schemas.microsoft.com/office/drawing/2014/main" id="{DDE1797F-5EA4-3CFD-30D7-08E5DFD616AD}"/>
              </a:ext>
            </a:extLst>
          </p:cNvPr>
          <p:cNvCxnSpPr>
            <a:cxnSpLocks/>
            <a:stCxn id="12" idx="2"/>
            <a:endCxn id="13" idx="1"/>
          </p:cNvCxnSpPr>
          <p:nvPr/>
        </p:nvCxnSpPr>
        <p:spPr>
          <a:xfrm rot="16200000" flipH="1">
            <a:off x="2866814" y="3559852"/>
            <a:ext cx="493315" cy="694824"/>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6" name="直線矢印コネクタ 45">
            <a:extLst>
              <a:ext uri="{FF2B5EF4-FFF2-40B4-BE49-F238E27FC236}">
                <a16:creationId xmlns:a16="http://schemas.microsoft.com/office/drawing/2014/main" id="{A3259B61-625B-9053-478F-6B1B6D571277}"/>
              </a:ext>
            </a:extLst>
          </p:cNvPr>
          <p:cNvCxnSpPr>
            <a:stCxn id="11" idx="2"/>
            <a:endCxn id="12" idx="0"/>
          </p:cNvCxnSpPr>
          <p:nvPr/>
        </p:nvCxnSpPr>
        <p:spPr>
          <a:xfrm flipH="1">
            <a:off x="2766059" y="2928644"/>
            <a:ext cx="1088" cy="19196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7" name="直線矢印コネクタ 46">
            <a:extLst>
              <a:ext uri="{FF2B5EF4-FFF2-40B4-BE49-F238E27FC236}">
                <a16:creationId xmlns:a16="http://schemas.microsoft.com/office/drawing/2014/main" id="{561F6E5F-9428-5114-64B0-D6A7404489F9}"/>
              </a:ext>
            </a:extLst>
          </p:cNvPr>
          <p:cNvCxnSpPr>
            <a:cxnSpLocks/>
            <a:stCxn id="8" idx="2"/>
            <a:endCxn id="9" idx="0"/>
          </p:cNvCxnSpPr>
          <p:nvPr/>
        </p:nvCxnSpPr>
        <p:spPr>
          <a:xfrm>
            <a:off x="9617883" y="2928644"/>
            <a:ext cx="0" cy="19196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0" name="直線矢印コネクタ 49">
            <a:extLst>
              <a:ext uri="{FF2B5EF4-FFF2-40B4-BE49-F238E27FC236}">
                <a16:creationId xmlns:a16="http://schemas.microsoft.com/office/drawing/2014/main" id="{6C3DECAE-DD41-EE68-1771-A727385C1631}"/>
              </a:ext>
            </a:extLst>
          </p:cNvPr>
          <p:cNvCxnSpPr>
            <a:cxnSpLocks/>
            <a:stCxn id="13" idx="2"/>
            <a:endCxn id="14" idx="0"/>
          </p:cNvCxnSpPr>
          <p:nvPr/>
        </p:nvCxnSpPr>
        <p:spPr>
          <a:xfrm>
            <a:off x="6125706" y="4513922"/>
            <a:ext cx="0" cy="23507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 name="テキスト ボックス 3">
            <a:extLst>
              <a:ext uri="{FF2B5EF4-FFF2-40B4-BE49-F238E27FC236}">
                <a16:creationId xmlns:a16="http://schemas.microsoft.com/office/drawing/2014/main" id="{4D6851D7-EF40-A80B-C8B8-BDFB70F86EA6}"/>
              </a:ext>
            </a:extLst>
          </p:cNvPr>
          <p:cNvSpPr txBox="1"/>
          <p:nvPr/>
        </p:nvSpPr>
        <p:spPr>
          <a:xfrm>
            <a:off x="1166649" y="6227379"/>
            <a:ext cx="10187152" cy="400110"/>
          </a:xfrm>
          <a:prstGeom prst="rect">
            <a:avLst/>
          </a:prstGeom>
          <a:noFill/>
        </p:spPr>
        <p:txBody>
          <a:bodyPr wrap="square" rtlCol="0">
            <a:spAutoFit/>
          </a:bodyPr>
          <a:lstStyle/>
          <a:p>
            <a:pPr algn="r"/>
            <a:r>
              <a:rPr lang="en-US" altLang="ja-JP" sz="2000" dirty="0">
                <a:latin typeface="BIZ UDGothic" panose="020B0400000000000000" pitchFamily="49" charset="-128"/>
                <a:ea typeface="BIZ UDGothic" panose="020B0400000000000000" pitchFamily="49" charset="-128"/>
              </a:rPr>
              <a:t>※</a:t>
            </a:r>
            <a:r>
              <a:rPr lang="ja-JP" altLang="en-US" sz="2000" dirty="0">
                <a:latin typeface="BIZ UDGothic" panose="020B0400000000000000" pitchFamily="49" charset="-128"/>
                <a:ea typeface="BIZ UDGothic" panose="020B0400000000000000" pitchFamily="49" charset="-128"/>
              </a:rPr>
              <a:t>脱水症では熱中症とほぼ同じ症状が出ます。対処法もほぼ同様です。</a:t>
            </a:r>
            <a:endParaRPr lang="en-GB" sz="2000" dirty="0">
              <a:latin typeface="BIZ UDGothic" panose="020B0400000000000000" pitchFamily="49" charset="-128"/>
              <a:ea typeface="BIZ UDGothic" panose="020B0400000000000000" pitchFamily="49" charset="-128"/>
            </a:endParaRPr>
          </a:p>
        </p:txBody>
      </p:sp>
      <p:sp>
        <p:nvSpPr>
          <p:cNvPr id="2" name="スライド番号プレースホルダー 7">
            <a:extLst>
              <a:ext uri="{FF2B5EF4-FFF2-40B4-BE49-F238E27FC236}">
                <a16:creationId xmlns:a16="http://schemas.microsoft.com/office/drawing/2014/main" id="{5544BD91-4ABD-D63D-57CC-4A7EA74B1D53}"/>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18</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428619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798B0C-516E-2046-1366-BDB9974B3D0D}"/>
              </a:ext>
            </a:extLst>
          </p:cNvPr>
          <p:cNvSpPr>
            <a:spLocks noGrp="1"/>
          </p:cNvSpPr>
          <p:nvPr>
            <p:ph type="title"/>
          </p:nvPr>
        </p:nvSpPr>
        <p:spPr>
          <a:xfrm>
            <a:off x="-1" y="11597"/>
            <a:ext cx="12192001" cy="1080000"/>
          </a:xfrm>
          <a:solidFill>
            <a:schemeClr val="bg1">
              <a:lumMod val="95000"/>
            </a:schemeClr>
          </a:solidFill>
        </p:spPr>
        <p:txBody>
          <a:bodyPr>
            <a:normAutofit/>
          </a:bodyPr>
          <a:lstStyle/>
          <a:p>
            <a:pPr algn="ctr"/>
            <a:r>
              <a:rPr lang="ja-JP" altLang="en-US" sz="5400" dirty="0">
                <a:latin typeface="BIZ UDGothic" panose="020B0400000000000000" pitchFamily="49" charset="-128"/>
                <a:ea typeface="BIZ UDGothic" panose="020B0400000000000000" pitchFamily="49" charset="-128"/>
              </a:rPr>
              <a:t>３．体調管理</a:t>
            </a:r>
            <a:endParaRPr lang="en-GB" sz="5400" dirty="0">
              <a:latin typeface="BIZ UDGothic" panose="020B0400000000000000" pitchFamily="49" charset="-128"/>
              <a:ea typeface="BIZ UDGothic" panose="020B0400000000000000" pitchFamily="49" charset="-128"/>
            </a:endParaRPr>
          </a:p>
        </p:txBody>
      </p:sp>
      <p:sp>
        <p:nvSpPr>
          <p:cNvPr id="3" name="コンテンツ プレースホルダー 2">
            <a:extLst>
              <a:ext uri="{FF2B5EF4-FFF2-40B4-BE49-F238E27FC236}">
                <a16:creationId xmlns:a16="http://schemas.microsoft.com/office/drawing/2014/main" id="{754117D6-DB0B-53A5-8D84-493D0FA719C0}"/>
              </a:ext>
            </a:extLst>
          </p:cNvPr>
          <p:cNvSpPr>
            <a:spLocks noGrp="1"/>
          </p:cNvSpPr>
          <p:nvPr>
            <p:ph idx="1"/>
          </p:nvPr>
        </p:nvSpPr>
        <p:spPr>
          <a:xfrm>
            <a:off x="838200" y="1445125"/>
            <a:ext cx="10515600" cy="504775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脱水を起こしやすい人</a:t>
            </a:r>
            <a:endParaRPr kumimoji="1" lang="en-GB" altLang="ja-JP" sz="2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altLang="ja-JP" sz="2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a:p>
            <a:pPr>
              <a:lnSpc>
                <a:spcPct val="100000"/>
              </a:lnSpc>
              <a:spcBef>
                <a:spcPts val="0"/>
              </a:spcBef>
              <a:defRPr/>
            </a:pPr>
            <a:r>
              <a:rPr lang="ja-JP" altLang="en-US" dirty="0">
                <a:solidFill>
                  <a:prstClr val="black"/>
                </a:solidFill>
                <a:latin typeface="BIZ UDGothic" panose="020B0400000000000000" pitchFamily="49" charset="-128"/>
                <a:ea typeface="BIZ UDGothic" panose="020B0400000000000000" pitchFamily="49" charset="-128"/>
              </a:rPr>
              <a:t>高齢者</a:t>
            </a:r>
            <a:endParaRPr lang="en-GB" altLang="ja-JP" dirty="0">
              <a:solidFill>
                <a:prstClr val="black"/>
              </a:solidFill>
              <a:latin typeface="BIZ UDGothic" panose="020B0400000000000000" pitchFamily="49" charset="-128"/>
              <a:ea typeface="BIZ UDGothic" panose="020B0400000000000000" pitchFamily="49" charset="-128"/>
            </a:endParaRPr>
          </a:p>
          <a:p>
            <a:pPr marL="0" indent="0">
              <a:lnSpc>
                <a:spcPct val="100000"/>
              </a:lnSpc>
              <a:spcBef>
                <a:spcPts val="0"/>
              </a:spcBef>
              <a:buNone/>
              <a:defRPr/>
            </a:pPr>
            <a:endParaRPr lang="en-GB" altLang="ja-JP" dirty="0">
              <a:solidFill>
                <a:prstClr val="black"/>
              </a:solidFill>
              <a:latin typeface="BIZ UDGothic" panose="020B0400000000000000" pitchFamily="49" charset="-128"/>
              <a:ea typeface="BIZ UDGothic" panose="020B0400000000000000" pitchFamily="49" charset="-128"/>
            </a:endParaRPr>
          </a:p>
          <a:p>
            <a:pPr>
              <a:lnSpc>
                <a:spcPct val="100000"/>
              </a:lnSpc>
              <a:spcBef>
                <a:spcPts val="0"/>
              </a:spcBef>
              <a:defRPr/>
            </a:pPr>
            <a:r>
              <a:rPr kumimoji="1" lang="ja-JP" altLang="en-US" sz="2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初心者</a:t>
            </a:r>
            <a:endParaRPr kumimoji="1" lang="en-US" altLang="ja-JP" sz="2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a:p>
            <a:pPr>
              <a:lnSpc>
                <a:spcPct val="100000"/>
              </a:lnSpc>
              <a:spcBef>
                <a:spcPts val="0"/>
              </a:spcBef>
              <a:defRPr/>
            </a:pPr>
            <a:endParaRPr kumimoji="1" lang="en-GB" altLang="ja-JP" sz="2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a:p>
            <a:pPr>
              <a:lnSpc>
                <a:spcPct val="100000"/>
              </a:lnSpc>
              <a:spcBef>
                <a:spcPts val="0"/>
              </a:spcBef>
              <a:defRPr/>
            </a:pPr>
            <a:r>
              <a:rPr kumimoji="1" lang="ja-JP" altLang="en-US" sz="2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肥満</a:t>
            </a:r>
            <a:endParaRPr kumimoji="1" lang="en-US" altLang="ja-JP" sz="2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a:p>
            <a:pPr>
              <a:lnSpc>
                <a:spcPct val="100000"/>
              </a:lnSpc>
              <a:spcBef>
                <a:spcPts val="0"/>
              </a:spcBef>
              <a:defRPr/>
            </a:pPr>
            <a:endParaRPr kumimoji="1" lang="en-GB" altLang="ja-JP" sz="2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a:p>
            <a:pPr>
              <a:lnSpc>
                <a:spcPct val="100000"/>
              </a:lnSpc>
              <a:spcBef>
                <a:spcPts val="0"/>
              </a:spcBef>
              <a:defRPr/>
            </a:pPr>
            <a:r>
              <a:rPr kumimoji="1" lang="ja-JP" altLang="en-US" sz="2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体調不良・発熱</a:t>
            </a:r>
            <a:endParaRPr lang="en-GB" dirty="0">
              <a:latin typeface="BIZ UDGothic" panose="020B0400000000000000" pitchFamily="49" charset="-128"/>
              <a:ea typeface="BIZ UDGothic" panose="020B0400000000000000" pitchFamily="49" charset="-128"/>
            </a:endParaRPr>
          </a:p>
        </p:txBody>
      </p:sp>
      <p:sp>
        <p:nvSpPr>
          <p:cNvPr id="4" name="四角形: 角を丸くする 3">
            <a:extLst>
              <a:ext uri="{FF2B5EF4-FFF2-40B4-BE49-F238E27FC236}">
                <a16:creationId xmlns:a16="http://schemas.microsoft.com/office/drawing/2014/main" id="{41B4DFF2-C6D8-5B45-1846-E8EA28381845}"/>
              </a:ext>
            </a:extLst>
          </p:cNvPr>
          <p:cNvSpPr/>
          <p:nvPr/>
        </p:nvSpPr>
        <p:spPr>
          <a:xfrm>
            <a:off x="4423954" y="2325189"/>
            <a:ext cx="7108404" cy="592183"/>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a:solidFill>
                  <a:schemeClr val="tx1"/>
                </a:solidFill>
                <a:latin typeface="BIZ UDGothic" panose="020B0400000000000000" pitchFamily="49" charset="-128"/>
                <a:ea typeface="BIZ UDGothic" panose="020B0400000000000000" pitchFamily="49" charset="-128"/>
              </a:rPr>
              <a:t>汗をかきにくい、尿から水分を失いやすい</a:t>
            </a:r>
            <a:endParaRPr lang="en-GB" sz="2800" dirty="0">
              <a:solidFill>
                <a:schemeClr val="tx1"/>
              </a:solidFill>
              <a:latin typeface="BIZ UDGothic" panose="020B0400000000000000" pitchFamily="49" charset="-128"/>
              <a:ea typeface="BIZ UDGothic" panose="020B0400000000000000" pitchFamily="49" charset="-128"/>
            </a:endParaRPr>
          </a:p>
        </p:txBody>
      </p:sp>
      <p:sp>
        <p:nvSpPr>
          <p:cNvPr id="5" name="四角形: 角を丸くする 4">
            <a:extLst>
              <a:ext uri="{FF2B5EF4-FFF2-40B4-BE49-F238E27FC236}">
                <a16:creationId xmlns:a16="http://schemas.microsoft.com/office/drawing/2014/main" id="{CCA58E27-8B27-4DFD-112A-33A974E840AB}"/>
              </a:ext>
            </a:extLst>
          </p:cNvPr>
          <p:cNvSpPr/>
          <p:nvPr/>
        </p:nvSpPr>
        <p:spPr>
          <a:xfrm>
            <a:off x="4423954" y="3159034"/>
            <a:ext cx="7108404" cy="592183"/>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Gothic" panose="020B0400000000000000" pitchFamily="49" charset="-128"/>
                <a:ea typeface="BIZ UDGothic" panose="020B0400000000000000" pitchFamily="49" charset="-128"/>
              </a:rPr>
              <a:t>慣れない運動で体の負担が大きい</a:t>
            </a:r>
            <a:endParaRPr lang="en-GB" sz="2800" dirty="0">
              <a:solidFill>
                <a:schemeClr val="tx1"/>
              </a:solidFill>
              <a:latin typeface="BIZ UDGothic" panose="020B0400000000000000" pitchFamily="49" charset="-128"/>
              <a:ea typeface="BIZ UDGothic" panose="020B0400000000000000" pitchFamily="49" charset="-128"/>
            </a:endParaRPr>
          </a:p>
        </p:txBody>
      </p:sp>
      <p:sp>
        <p:nvSpPr>
          <p:cNvPr id="6" name="四角形: 角を丸くする 5">
            <a:extLst>
              <a:ext uri="{FF2B5EF4-FFF2-40B4-BE49-F238E27FC236}">
                <a16:creationId xmlns:a16="http://schemas.microsoft.com/office/drawing/2014/main" id="{4F0D8088-DD4D-385E-EE84-7B8DE35C8E1C}"/>
              </a:ext>
            </a:extLst>
          </p:cNvPr>
          <p:cNvSpPr/>
          <p:nvPr/>
        </p:nvSpPr>
        <p:spPr>
          <a:xfrm>
            <a:off x="4423954" y="3992879"/>
            <a:ext cx="7108404" cy="592183"/>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Gothic" panose="020B0400000000000000" pitchFamily="49" charset="-128"/>
                <a:ea typeface="BIZ UDGothic" panose="020B0400000000000000" pitchFamily="49" charset="-128"/>
              </a:rPr>
              <a:t>熱が逃げにくい</a:t>
            </a:r>
            <a:endParaRPr lang="en-GB" sz="2800" dirty="0">
              <a:solidFill>
                <a:schemeClr val="tx1"/>
              </a:solidFill>
              <a:latin typeface="BIZ UDGothic" panose="020B0400000000000000" pitchFamily="49" charset="-128"/>
              <a:ea typeface="BIZ UDGothic" panose="020B0400000000000000" pitchFamily="49" charset="-128"/>
            </a:endParaRPr>
          </a:p>
        </p:txBody>
      </p:sp>
      <p:sp>
        <p:nvSpPr>
          <p:cNvPr id="7" name="四角形: 角を丸くする 6">
            <a:extLst>
              <a:ext uri="{FF2B5EF4-FFF2-40B4-BE49-F238E27FC236}">
                <a16:creationId xmlns:a16="http://schemas.microsoft.com/office/drawing/2014/main" id="{A3798BB3-E2D0-1891-A6AD-178E08790E41}"/>
              </a:ext>
            </a:extLst>
          </p:cNvPr>
          <p:cNvSpPr/>
          <p:nvPr/>
        </p:nvSpPr>
        <p:spPr>
          <a:xfrm>
            <a:off x="4423954" y="4820692"/>
            <a:ext cx="7108404" cy="592183"/>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Gothic" panose="020B0400000000000000" pitchFamily="49" charset="-128"/>
                <a:ea typeface="BIZ UDGothic" panose="020B0400000000000000" pitchFamily="49" charset="-128"/>
              </a:rPr>
              <a:t>体温調整がききにくくなる</a:t>
            </a:r>
            <a:endParaRPr lang="en-GB" sz="2800" dirty="0">
              <a:solidFill>
                <a:schemeClr val="tx1"/>
              </a:solidFill>
              <a:latin typeface="BIZ UDGothic" panose="020B0400000000000000" pitchFamily="49" charset="-128"/>
              <a:ea typeface="BIZ UDGothic" panose="020B0400000000000000" pitchFamily="49" charset="-128"/>
            </a:endParaRPr>
          </a:p>
        </p:txBody>
      </p:sp>
      <p:sp>
        <p:nvSpPr>
          <p:cNvPr id="8" name="コンテンツ プレースホルダー 9">
            <a:extLst>
              <a:ext uri="{FF2B5EF4-FFF2-40B4-BE49-F238E27FC236}">
                <a16:creationId xmlns:a16="http://schemas.microsoft.com/office/drawing/2014/main" id="{F864A364-7810-F263-C19F-7AFD49548F11}"/>
              </a:ext>
            </a:extLst>
          </p:cNvPr>
          <p:cNvSpPr txBox="1">
            <a:spLocks/>
          </p:cNvSpPr>
          <p:nvPr/>
        </p:nvSpPr>
        <p:spPr>
          <a:xfrm>
            <a:off x="838200" y="5697508"/>
            <a:ext cx="10694158" cy="583200"/>
          </a:xfrm>
          <a:prstGeom prst="roundRect">
            <a:avLst/>
          </a:prstGeom>
          <a:solidFill>
            <a:schemeClr val="accent5">
              <a:lumMod val="20000"/>
              <a:lumOff val="80000"/>
            </a:schemeClr>
          </a:solidFill>
          <a:ln>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3200" b="1" dirty="0">
                <a:latin typeface="BIZ UDGothic" panose="020B0400000000000000" pitchFamily="49" charset="-128"/>
                <a:ea typeface="BIZ UDGothic" panose="020B0400000000000000" pitchFamily="49" charset="-128"/>
              </a:rPr>
              <a:t>指導者の目配りも大切です。</a:t>
            </a:r>
          </a:p>
        </p:txBody>
      </p:sp>
      <p:sp>
        <p:nvSpPr>
          <p:cNvPr id="10" name="スライド番号プレースホルダー 7">
            <a:extLst>
              <a:ext uri="{FF2B5EF4-FFF2-40B4-BE49-F238E27FC236}">
                <a16:creationId xmlns:a16="http://schemas.microsoft.com/office/drawing/2014/main" id="{54C4E541-57BE-571B-8461-AE5A0A6E4B92}"/>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19</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1340259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B80AB6-C4E2-079D-D89A-21BA68765778}"/>
              </a:ext>
            </a:extLst>
          </p:cNvPr>
          <p:cNvSpPr>
            <a:spLocks noGrp="1"/>
          </p:cNvSpPr>
          <p:nvPr>
            <p:ph type="title"/>
          </p:nvPr>
        </p:nvSpPr>
        <p:spPr>
          <a:xfrm>
            <a:off x="0" y="0"/>
            <a:ext cx="12192000" cy="1080000"/>
          </a:xfrm>
          <a:solidFill>
            <a:schemeClr val="bg1">
              <a:lumMod val="95000"/>
            </a:schemeClr>
          </a:solidFill>
        </p:spPr>
        <p:txBody>
          <a:bodyPr>
            <a:normAutofit/>
          </a:bodyPr>
          <a:lstStyle/>
          <a:p>
            <a:pPr algn="ctr"/>
            <a:r>
              <a:rPr lang="ja-JP" altLang="en-US" sz="5400" dirty="0">
                <a:latin typeface="BIZ UDGothic" panose="020B0400000000000000" pitchFamily="49" charset="-128"/>
                <a:ea typeface="BIZ UDGothic" panose="020B0400000000000000" pitchFamily="49" charset="-128"/>
              </a:rPr>
              <a:t>熱中症について時々ある誤解</a:t>
            </a:r>
            <a:endParaRPr lang="en-GB" sz="5400" dirty="0">
              <a:latin typeface="BIZ UDGothic" panose="020B0400000000000000" pitchFamily="49" charset="-128"/>
              <a:ea typeface="BIZ UDGothic" panose="020B0400000000000000" pitchFamily="49" charset="-128"/>
            </a:endParaRPr>
          </a:p>
        </p:txBody>
      </p:sp>
      <p:sp>
        <p:nvSpPr>
          <p:cNvPr id="3" name="コンテンツ プレースホルダー 2">
            <a:extLst>
              <a:ext uri="{FF2B5EF4-FFF2-40B4-BE49-F238E27FC236}">
                <a16:creationId xmlns:a16="http://schemas.microsoft.com/office/drawing/2014/main" id="{535BD4F7-A3AC-ABA7-B269-A8BE1398B83A}"/>
              </a:ext>
            </a:extLst>
          </p:cNvPr>
          <p:cNvSpPr>
            <a:spLocks noGrp="1"/>
          </p:cNvSpPr>
          <p:nvPr>
            <p:ph idx="1"/>
          </p:nvPr>
        </p:nvSpPr>
        <p:spPr/>
        <p:txBody>
          <a:bodyPr>
            <a:normAutofit/>
          </a:bodyPr>
          <a:lstStyle/>
          <a:p>
            <a:pPr>
              <a:lnSpc>
                <a:spcPct val="150000"/>
              </a:lnSpc>
            </a:pPr>
            <a:r>
              <a:rPr lang="ja-JP" altLang="en-US" dirty="0">
                <a:latin typeface="BIZ UDGothic" panose="020B0400000000000000" pitchFamily="49" charset="-128"/>
                <a:ea typeface="BIZ UDGothic" panose="020B0400000000000000" pitchFamily="49" charset="-128"/>
              </a:rPr>
              <a:t>体を</a:t>
            </a:r>
            <a:r>
              <a:rPr lang="ja-JP" altLang="en-US" dirty="0">
                <a:solidFill>
                  <a:schemeClr val="tx2"/>
                </a:solidFill>
                <a:latin typeface="BIZ UDGothic" panose="020B0400000000000000" pitchFamily="49" charset="-128"/>
                <a:ea typeface="BIZ UDGothic" panose="020B0400000000000000" pitchFamily="49" charset="-128"/>
              </a:rPr>
              <a:t>きた</a:t>
            </a:r>
            <a:r>
              <a:rPr lang="ja-JP" altLang="en-US" dirty="0">
                <a:latin typeface="BIZ UDGothic" panose="020B0400000000000000" pitchFamily="49" charset="-128"/>
                <a:ea typeface="BIZ UDGothic" panose="020B0400000000000000" pitchFamily="49" charset="-128"/>
              </a:rPr>
              <a:t>えれば熱中症にならない</a:t>
            </a:r>
            <a:endParaRPr lang="en-GB" altLang="ja-JP" dirty="0">
              <a:latin typeface="BIZ UDGothic" panose="020B0400000000000000" pitchFamily="49" charset="-128"/>
              <a:ea typeface="BIZ UDGothic" panose="020B0400000000000000" pitchFamily="49" charset="-128"/>
            </a:endParaRPr>
          </a:p>
          <a:p>
            <a:pPr>
              <a:lnSpc>
                <a:spcPct val="150000"/>
              </a:lnSpc>
            </a:pPr>
            <a:r>
              <a:rPr lang="ja-JP" altLang="en-US" dirty="0">
                <a:latin typeface="BIZ UDGothic" panose="020B0400000000000000" pitchFamily="49" charset="-128"/>
                <a:ea typeface="BIZ UDGothic" panose="020B0400000000000000" pitchFamily="49" charset="-128"/>
              </a:rPr>
              <a:t>稽古中に水を飲むと体力が落ちる</a:t>
            </a:r>
            <a:endParaRPr lang="en-GB" dirty="0">
              <a:latin typeface="BIZ UDGothic" panose="020B0400000000000000" pitchFamily="49" charset="-128"/>
              <a:ea typeface="BIZ UDGothic" panose="020B0400000000000000" pitchFamily="49" charset="-128"/>
            </a:endParaRPr>
          </a:p>
          <a:p>
            <a:pPr>
              <a:lnSpc>
                <a:spcPct val="150000"/>
              </a:lnSpc>
            </a:pPr>
            <a:r>
              <a:rPr lang="ja-JP" altLang="en-US" dirty="0">
                <a:latin typeface="BIZ UDGothic" panose="020B0400000000000000" pitchFamily="49" charset="-128"/>
                <a:ea typeface="BIZ UDGothic" panose="020B0400000000000000" pitchFamily="49" charset="-128"/>
              </a:rPr>
              <a:t>暑さで休むのはたるんでいる</a:t>
            </a:r>
            <a:endParaRPr lang="en-GB" dirty="0">
              <a:latin typeface="BIZ UDGothic" panose="020B0400000000000000" pitchFamily="49" charset="-128"/>
              <a:ea typeface="BIZ UDGothic" panose="020B0400000000000000" pitchFamily="49" charset="-128"/>
            </a:endParaRPr>
          </a:p>
          <a:p>
            <a:pPr>
              <a:lnSpc>
                <a:spcPct val="150000"/>
              </a:lnSpc>
            </a:pPr>
            <a:r>
              <a:rPr lang="ja-JP" altLang="en-US" dirty="0">
                <a:latin typeface="BIZ UDGothic" panose="020B0400000000000000" pitchFamily="49" charset="-128"/>
                <a:ea typeface="BIZ UDGothic" panose="020B0400000000000000" pitchFamily="49" charset="-128"/>
              </a:rPr>
              <a:t>汗をかかないのは頑張っていない証拠</a:t>
            </a:r>
            <a:endParaRPr lang="en-GB" altLang="ja-JP" dirty="0">
              <a:latin typeface="BIZ UDGothic" panose="020B0400000000000000" pitchFamily="49" charset="-128"/>
              <a:ea typeface="BIZ UDGothic" panose="020B0400000000000000" pitchFamily="49" charset="-128"/>
            </a:endParaRPr>
          </a:p>
          <a:p>
            <a:pPr>
              <a:lnSpc>
                <a:spcPct val="150000"/>
              </a:lnSpc>
            </a:pPr>
            <a:r>
              <a:rPr lang="ja-JP" altLang="en-US" dirty="0">
                <a:latin typeface="BIZ UDGothic" panose="020B0400000000000000" pitchFamily="49" charset="-128"/>
                <a:ea typeface="BIZ UDGothic" panose="020B0400000000000000" pitchFamily="49" charset="-128"/>
              </a:rPr>
              <a:t>これまで大丈夫だったから大丈夫</a:t>
            </a:r>
            <a:endParaRPr lang="en-GB" dirty="0">
              <a:latin typeface="BIZ UDGothic" panose="020B0400000000000000" pitchFamily="49" charset="-128"/>
              <a:ea typeface="BIZ UDGothic" panose="020B0400000000000000" pitchFamily="49" charset="-128"/>
            </a:endParaRPr>
          </a:p>
        </p:txBody>
      </p:sp>
      <p:sp>
        <p:nvSpPr>
          <p:cNvPr id="4" name="テキスト ボックス 3">
            <a:extLst>
              <a:ext uri="{FF2B5EF4-FFF2-40B4-BE49-F238E27FC236}">
                <a16:creationId xmlns:a16="http://schemas.microsoft.com/office/drawing/2014/main" id="{80EC58D3-9C93-E236-7E7E-46A02F80DCBD}"/>
              </a:ext>
            </a:extLst>
          </p:cNvPr>
          <p:cNvSpPr txBox="1"/>
          <p:nvPr/>
        </p:nvSpPr>
        <p:spPr>
          <a:xfrm>
            <a:off x="838200" y="5647612"/>
            <a:ext cx="10515600" cy="584775"/>
          </a:xfrm>
          <a:prstGeom prst="rect">
            <a:avLst/>
          </a:prstGeom>
          <a:solidFill>
            <a:schemeClr val="accent5">
              <a:lumMod val="20000"/>
              <a:lumOff val="80000"/>
            </a:schemeClr>
          </a:solidFill>
          <a:ln>
            <a:noFill/>
          </a:ln>
        </p:spPr>
        <p:txBody>
          <a:bodyPr wrap="square" rtlCol="0" anchor="ctr">
            <a:spAutoFit/>
          </a:bodyPr>
          <a:lstStyle/>
          <a:p>
            <a:pPr algn="ctr"/>
            <a:r>
              <a:rPr lang="ja-JP" altLang="en-US" sz="3200" b="1" dirty="0">
                <a:latin typeface="BIZ UDGothic" panose="020B0400000000000000" pitchFamily="49" charset="-128"/>
                <a:ea typeface="BIZ UDGothic" panose="020B0400000000000000" pitchFamily="49" charset="-128"/>
              </a:rPr>
              <a:t>全てまちがいです。</a:t>
            </a:r>
            <a:endParaRPr lang="en-GB" sz="3200" b="1" dirty="0">
              <a:latin typeface="BIZ UDGothic" panose="020B0400000000000000" pitchFamily="49" charset="-128"/>
              <a:ea typeface="BIZ UDGothic" panose="020B0400000000000000" pitchFamily="49" charset="-128"/>
            </a:endParaRPr>
          </a:p>
        </p:txBody>
      </p:sp>
      <p:sp>
        <p:nvSpPr>
          <p:cNvPr id="6" name="スライド番号プレースホルダー 7">
            <a:extLst>
              <a:ext uri="{FF2B5EF4-FFF2-40B4-BE49-F238E27FC236}">
                <a16:creationId xmlns:a16="http://schemas.microsoft.com/office/drawing/2014/main" id="{28C31792-12C4-CB52-2158-D73A6584F9A8}"/>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2</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1169380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AA308D3-6B7C-8509-D2B0-1EE79FE471E7}"/>
              </a:ext>
            </a:extLst>
          </p:cNvPr>
          <p:cNvSpPr>
            <a:spLocks noGrp="1"/>
          </p:cNvSpPr>
          <p:nvPr>
            <p:ph type="title"/>
          </p:nvPr>
        </p:nvSpPr>
        <p:spPr/>
        <p:txBody>
          <a:bodyPr/>
          <a:lstStyle/>
          <a:p>
            <a:r>
              <a:rPr lang="en-US" altLang="ja-JP" dirty="0">
                <a:latin typeface="BIZ UDGothic" panose="020B0400000000000000" pitchFamily="49" charset="-128"/>
                <a:ea typeface="BIZ UDGothic" panose="020B0400000000000000" pitchFamily="49" charset="-128"/>
              </a:rPr>
              <a:t>III.</a:t>
            </a:r>
            <a:r>
              <a:rPr lang="ja-JP" altLang="en-US" dirty="0">
                <a:latin typeface="BIZ UDGothic" panose="020B0400000000000000" pitchFamily="49" charset="-128"/>
                <a:ea typeface="BIZ UDGothic" panose="020B0400000000000000" pitchFamily="49" charset="-128"/>
              </a:rPr>
              <a:t>　熱中症を疑ったら</a:t>
            </a:r>
            <a:endParaRPr lang="en-GB" dirty="0">
              <a:latin typeface="BIZ UDGothic" panose="020B0400000000000000" pitchFamily="49" charset="-128"/>
              <a:ea typeface="BIZ UDGothic" panose="020B0400000000000000" pitchFamily="49" charset="-128"/>
            </a:endParaRPr>
          </a:p>
        </p:txBody>
      </p:sp>
      <p:sp>
        <p:nvSpPr>
          <p:cNvPr id="2" name="スライド番号プレースホルダー 7">
            <a:extLst>
              <a:ext uri="{FF2B5EF4-FFF2-40B4-BE49-F238E27FC236}">
                <a16:creationId xmlns:a16="http://schemas.microsoft.com/office/drawing/2014/main" id="{B9075F07-7D8B-B6D2-E170-04C04C18C27B}"/>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20</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2970263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943CF48-DCB6-D2DD-4EAD-C0EAA06F2CB3}"/>
              </a:ext>
            </a:extLst>
          </p:cNvPr>
          <p:cNvSpPr txBox="1"/>
          <p:nvPr/>
        </p:nvSpPr>
        <p:spPr>
          <a:xfrm>
            <a:off x="838800" y="1276963"/>
            <a:ext cx="4680000" cy="3847207"/>
          </a:xfrm>
          <a:prstGeom prst="rect">
            <a:avLst/>
          </a:prstGeom>
          <a:solidFill>
            <a:schemeClr val="accent2">
              <a:lumMod val="20000"/>
              <a:lumOff val="80000"/>
              <a:alpha val="50000"/>
            </a:schemeClr>
          </a:solidFill>
          <a:ln w="28575">
            <a:solidFill>
              <a:schemeClr val="accent2">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rPr>
              <a:t>自分で気づく症状</a:t>
            </a:r>
            <a:endParaRPr kumimoji="1" lang="en-US" altLang="ja-JP" sz="2400" b="1"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rPr>
              <a:t>めまい</a:t>
            </a:r>
            <a:endParaRPr kumimoji="1" lang="en-US" altLang="ja-JP"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rPr>
              <a:t>頭痛</a:t>
            </a:r>
            <a:endParaRPr kumimoji="1" lang="en-US" altLang="ja-JP"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rPr>
              <a:t>顔のほてり</a:t>
            </a:r>
            <a:endParaRPr kumimoji="1" lang="en-US" altLang="ja-JP"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rPr>
              <a:t>体のだるさ</a:t>
            </a:r>
            <a:endParaRPr kumimoji="1" lang="en-US" altLang="ja-JP"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rPr>
              <a:t>吐き気</a:t>
            </a:r>
            <a:endParaRPr kumimoji="1" lang="en-US" altLang="ja-JP"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rPr>
              <a:t>水を飲めない</a:t>
            </a:r>
            <a:endParaRPr kumimoji="1" lang="en-US" altLang="ja-JP"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ja-JP" altLang="en-US" sz="2400" dirty="0">
                <a:latin typeface="BIZ UDGothic" panose="020B0400000000000000" pitchFamily="49" charset="-128"/>
                <a:ea typeface="BIZ UDGothic" panose="020B0400000000000000" pitchFamily="49" charset="-128"/>
              </a:rPr>
              <a:t>手がふるえる</a:t>
            </a:r>
            <a:endParaRPr kumimoji="1" lang="en-US" altLang="ja-JP"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rPr>
              <a:t>筋肉痛・筋けいれん</a:t>
            </a:r>
            <a:endParaRPr kumimoji="1" lang="en-GB" altLang="ja-JP"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rPr>
              <a:t>（足がつる・こむら返り）</a:t>
            </a:r>
            <a:endParaRPr kumimoji="1" lang="en-US" altLang="ja-JP"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p:txBody>
      </p:sp>
      <p:sp>
        <p:nvSpPr>
          <p:cNvPr id="8" name="テキスト ボックス 7">
            <a:extLst>
              <a:ext uri="{FF2B5EF4-FFF2-40B4-BE49-F238E27FC236}">
                <a16:creationId xmlns:a16="http://schemas.microsoft.com/office/drawing/2014/main" id="{A2825CA0-95CD-45A9-97CD-F2011012F4F8}"/>
              </a:ext>
            </a:extLst>
          </p:cNvPr>
          <p:cNvSpPr txBox="1"/>
          <p:nvPr/>
        </p:nvSpPr>
        <p:spPr>
          <a:xfrm>
            <a:off x="4961129" y="5873424"/>
            <a:ext cx="7981025"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環境省．熱中症環境保健マニュアル</a:t>
            </a:r>
            <a:r>
              <a:rPr kumimoji="1" lang="en-US" altLang="ja-JP"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2022</a:t>
            </a: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日本気象協会．「熱中症をゼロへ</a:t>
            </a:r>
            <a:r>
              <a:rPr kumimoji="1" lang="en-US" altLang="ja-JP" sz="1800" b="0" i="0" u="none" strike="noStrike" kern="1200" cap="none" spc="-1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https://www.netsuzero.jp/learning/le01</a:t>
            </a:r>
            <a:endParaRPr kumimoji="1" lang="ja-JP" altLang="en-US" sz="1800" b="0" i="0" u="none" strike="noStrike" kern="1200" cap="none" spc="-1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10" name="テキスト ボックス 9">
            <a:extLst>
              <a:ext uri="{FF2B5EF4-FFF2-40B4-BE49-F238E27FC236}">
                <a16:creationId xmlns:a16="http://schemas.microsoft.com/office/drawing/2014/main" id="{42652FAA-4BC2-1B5F-1739-39C223D9EAD4}"/>
              </a:ext>
            </a:extLst>
          </p:cNvPr>
          <p:cNvSpPr txBox="1"/>
          <p:nvPr/>
        </p:nvSpPr>
        <p:spPr>
          <a:xfrm>
            <a:off x="6611642" y="1276963"/>
            <a:ext cx="4680000" cy="3847207"/>
          </a:xfrm>
          <a:prstGeom prst="rect">
            <a:avLst/>
          </a:prstGeom>
          <a:solidFill>
            <a:schemeClr val="accent4">
              <a:lumMod val="20000"/>
              <a:lumOff val="80000"/>
              <a:alpha val="50000"/>
            </a:schemeClr>
          </a:solidFill>
          <a:ln w="28575">
            <a:solidFill>
              <a:schemeClr val="tx2">
                <a:lumMod val="50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rPr>
              <a:t>周囲が気づく症状</a:t>
            </a:r>
            <a:endParaRPr kumimoji="1" lang="en-US" altLang="ja-JP" sz="2800" b="1"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rPr>
              <a:t>ふらふらしている</a:t>
            </a:r>
            <a:endParaRPr kumimoji="1" lang="en-US" altLang="ja-JP"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ja-JP" altLang="en-US" sz="2400" dirty="0">
                <a:latin typeface="BIZ UDGothic" panose="020B0400000000000000" pitchFamily="49" charset="-128"/>
                <a:ea typeface="BIZ UDGothic" panose="020B0400000000000000" pitchFamily="49" charset="-128"/>
              </a:rPr>
              <a:t>異常に息が上がっている</a:t>
            </a:r>
            <a:endParaRPr kumimoji="1" lang="en-US" altLang="ja-JP"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rPr>
              <a:t>呼びかけに答えない</a:t>
            </a:r>
            <a:endParaRPr kumimoji="1" lang="en-US" altLang="ja-JP"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rPr>
              <a:t>応答が異常</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rPr>
              <a:t>体温が高い</a:t>
            </a:r>
            <a:endParaRPr kumimoji="1" lang="en-US" altLang="ja-JP"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rPr>
              <a:t>皮膚が熱い</a:t>
            </a:r>
            <a:endParaRPr kumimoji="1" lang="en-US" altLang="ja-JP"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rPr>
              <a:t>皮膚がかわいている</a:t>
            </a:r>
            <a:endParaRPr kumimoji="1" lang="en-US" altLang="ja-JP"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rPr>
              <a:t>異常な発汗</a:t>
            </a:r>
            <a:endParaRPr kumimoji="1" lang="en-US" altLang="ja-JP"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effectLst/>
              <a:uLnTx/>
              <a:uFillTx/>
              <a:latin typeface="BIZ UDGothic" panose="020B0400000000000000" pitchFamily="49" charset="-128"/>
              <a:ea typeface="BIZ UDGothic" panose="020B0400000000000000" pitchFamily="49" charset="-128"/>
            </a:endParaRPr>
          </a:p>
        </p:txBody>
      </p:sp>
      <p:sp>
        <p:nvSpPr>
          <p:cNvPr id="5" name="タイトル 4">
            <a:extLst>
              <a:ext uri="{FF2B5EF4-FFF2-40B4-BE49-F238E27FC236}">
                <a16:creationId xmlns:a16="http://schemas.microsoft.com/office/drawing/2014/main" id="{BB16E0B8-E1F2-2627-4084-D0A41F7A6B79}"/>
              </a:ext>
            </a:extLst>
          </p:cNvPr>
          <p:cNvSpPr>
            <a:spLocks noGrp="1"/>
          </p:cNvSpPr>
          <p:nvPr>
            <p:ph type="title"/>
          </p:nvPr>
        </p:nvSpPr>
        <p:spPr>
          <a:xfrm>
            <a:off x="0" y="0"/>
            <a:ext cx="12192000" cy="1080000"/>
          </a:xfrm>
          <a:solidFill>
            <a:schemeClr val="bg1">
              <a:lumMod val="95000"/>
            </a:schemeClr>
          </a:solidFill>
        </p:spPr>
        <p:txBody>
          <a:bodyPr>
            <a:normAutofit/>
          </a:bodyPr>
          <a:lstStyle/>
          <a:p>
            <a:pPr algn="ctr"/>
            <a:r>
              <a:rPr lang="ja-JP" altLang="en-US" sz="5400" dirty="0">
                <a:latin typeface="BIZ UDGothic" panose="020B0400000000000000" pitchFamily="49" charset="-128"/>
                <a:ea typeface="BIZ UDGothic" panose="020B0400000000000000" pitchFamily="49" charset="-128"/>
              </a:rPr>
              <a:t>こんな時には熱中症を疑いましょう</a:t>
            </a:r>
            <a:endParaRPr lang="en-GB" sz="5400" dirty="0">
              <a:latin typeface="BIZ UDGothic" panose="020B0400000000000000" pitchFamily="49" charset="-128"/>
              <a:ea typeface="BIZ UDGothic" panose="020B0400000000000000" pitchFamily="49" charset="-128"/>
            </a:endParaRPr>
          </a:p>
        </p:txBody>
      </p:sp>
      <p:sp>
        <p:nvSpPr>
          <p:cNvPr id="6" name="テキスト ボックス 5">
            <a:extLst>
              <a:ext uri="{FF2B5EF4-FFF2-40B4-BE49-F238E27FC236}">
                <a16:creationId xmlns:a16="http://schemas.microsoft.com/office/drawing/2014/main" id="{58D14D3C-FEF0-DBD7-3DC3-BA7FE41A3FA3}"/>
              </a:ext>
            </a:extLst>
          </p:cNvPr>
          <p:cNvSpPr txBox="1"/>
          <p:nvPr/>
        </p:nvSpPr>
        <p:spPr>
          <a:xfrm>
            <a:off x="838200" y="5288649"/>
            <a:ext cx="10473634" cy="584775"/>
          </a:xfrm>
          <a:prstGeom prst="rect">
            <a:avLst/>
          </a:prstGeom>
          <a:solidFill>
            <a:schemeClr val="accent5">
              <a:lumMod val="20000"/>
              <a:lumOff val="80000"/>
            </a:schemeClr>
          </a:solid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本人が気づかない</a:t>
            </a:r>
            <a:r>
              <a:rPr lang="ja-JP" altLang="en-US" sz="3200" b="1" dirty="0">
                <a:solidFill>
                  <a:prstClr val="black"/>
                </a:solidFill>
                <a:latin typeface="BIZ UDGothic" panose="020B0400000000000000" pitchFamily="49" charset="-128"/>
                <a:ea typeface="BIZ UDGothic" panose="020B0400000000000000" pitchFamily="49" charset="-128"/>
              </a:rPr>
              <a:t>ときには、周りが注意しましょう。</a:t>
            </a:r>
            <a:endParaRPr kumimoji="1" lang="en-US" altLang="ja-JP" sz="3200" b="1"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4" name="スライド番号プレースホルダー 7">
            <a:extLst>
              <a:ext uri="{FF2B5EF4-FFF2-40B4-BE49-F238E27FC236}">
                <a16:creationId xmlns:a16="http://schemas.microsoft.com/office/drawing/2014/main" id="{164C10E4-9158-B9E6-E86D-CA9546ECEA32}"/>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21</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983040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57418A-68FC-8680-E2E4-DFABE01C65B3}"/>
              </a:ext>
            </a:extLst>
          </p:cNvPr>
          <p:cNvSpPr>
            <a:spLocks noGrp="1"/>
          </p:cNvSpPr>
          <p:nvPr>
            <p:ph type="title"/>
          </p:nvPr>
        </p:nvSpPr>
        <p:spPr>
          <a:xfrm>
            <a:off x="0" y="0"/>
            <a:ext cx="12192000" cy="1080000"/>
          </a:xfrm>
          <a:solidFill>
            <a:schemeClr val="bg1">
              <a:lumMod val="95000"/>
            </a:schemeClr>
          </a:solidFill>
        </p:spPr>
        <p:txBody>
          <a:bodyPr>
            <a:normAutofit/>
          </a:bodyPr>
          <a:lstStyle/>
          <a:p>
            <a:pPr algn="ctr"/>
            <a:r>
              <a:rPr lang="ja-JP" altLang="en-US" sz="5400" dirty="0">
                <a:latin typeface="BIZ UDGothic" panose="020B0400000000000000" pitchFamily="49" charset="-128"/>
                <a:ea typeface="BIZ UDGothic" panose="020B0400000000000000" pitchFamily="49" charset="-128"/>
              </a:rPr>
              <a:t>熱中症への３つの対応</a:t>
            </a:r>
            <a:endParaRPr lang="en-GB" sz="5400" dirty="0">
              <a:latin typeface="BIZ UDGothic" panose="020B0400000000000000" pitchFamily="49" charset="-128"/>
              <a:ea typeface="BIZ UDGothic" panose="020B0400000000000000" pitchFamily="49" charset="-128"/>
            </a:endParaRPr>
          </a:p>
        </p:txBody>
      </p:sp>
      <p:sp>
        <p:nvSpPr>
          <p:cNvPr id="4" name="コンテンツ プレースホルダー 3">
            <a:extLst>
              <a:ext uri="{FF2B5EF4-FFF2-40B4-BE49-F238E27FC236}">
                <a16:creationId xmlns:a16="http://schemas.microsoft.com/office/drawing/2014/main" id="{6DB448B1-00E4-5E90-77AF-FDBBF425AFEA}"/>
              </a:ext>
            </a:extLst>
          </p:cNvPr>
          <p:cNvSpPr>
            <a:spLocks noGrp="1"/>
          </p:cNvSpPr>
          <p:nvPr>
            <p:ph idx="1"/>
          </p:nvPr>
        </p:nvSpPr>
        <p:spPr/>
        <p:txBody>
          <a:bodyPr>
            <a:normAutofit/>
          </a:bodyPr>
          <a:lstStyle/>
          <a:p>
            <a:pPr marL="514350" indent="-514350">
              <a:buFont typeface="+mj-ea"/>
              <a:buAutoNum type="circleNumDbPlain"/>
            </a:pPr>
            <a:r>
              <a:rPr lang="ja-JP" altLang="en-US" sz="3200" dirty="0">
                <a:latin typeface="BIZ UDGothic" panose="020B0400000000000000" pitchFamily="49" charset="-128"/>
                <a:ea typeface="BIZ UDGothic" panose="020B0400000000000000" pitchFamily="49" charset="-128"/>
              </a:rPr>
              <a:t>安静・冷却</a:t>
            </a:r>
            <a:endParaRPr lang="en-GB" altLang="ja-JP" sz="3200" dirty="0">
              <a:latin typeface="BIZ UDGothic" panose="020B0400000000000000" pitchFamily="49" charset="-128"/>
              <a:ea typeface="BIZ UDGothic" panose="020B0400000000000000" pitchFamily="49" charset="-128"/>
            </a:endParaRPr>
          </a:p>
          <a:p>
            <a:pPr marL="514350" indent="-514350">
              <a:buFont typeface="+mj-ea"/>
              <a:buAutoNum type="circleNumDbPlain"/>
            </a:pPr>
            <a:endParaRPr lang="en-GB" altLang="ja-JP" sz="3200" dirty="0">
              <a:latin typeface="BIZ UDGothic" panose="020B0400000000000000" pitchFamily="49" charset="-128"/>
              <a:ea typeface="BIZ UDGothic" panose="020B0400000000000000" pitchFamily="49" charset="-128"/>
            </a:endParaRPr>
          </a:p>
          <a:p>
            <a:pPr marL="514350" indent="-514350">
              <a:buFont typeface="+mj-ea"/>
              <a:buAutoNum type="circleNumDbPlain"/>
            </a:pPr>
            <a:r>
              <a:rPr lang="ja-JP" altLang="en-US" sz="3200" dirty="0">
                <a:latin typeface="BIZ UDGothic" panose="020B0400000000000000" pitchFamily="49" charset="-128"/>
                <a:ea typeface="BIZ UDGothic" panose="020B0400000000000000" pitchFamily="49" charset="-128"/>
              </a:rPr>
              <a:t>水分補給</a:t>
            </a:r>
            <a:endParaRPr lang="en-GB" altLang="ja-JP" sz="3200" dirty="0">
              <a:latin typeface="BIZ UDGothic" panose="020B0400000000000000" pitchFamily="49" charset="-128"/>
              <a:ea typeface="BIZ UDGothic" panose="020B0400000000000000" pitchFamily="49" charset="-128"/>
            </a:endParaRPr>
          </a:p>
          <a:p>
            <a:pPr marL="514350" indent="-514350">
              <a:buFont typeface="+mj-ea"/>
              <a:buAutoNum type="circleNumDbPlain"/>
            </a:pPr>
            <a:endParaRPr lang="en-GB" altLang="ja-JP" sz="3200" dirty="0">
              <a:latin typeface="BIZ UDGothic" panose="020B0400000000000000" pitchFamily="49" charset="-128"/>
              <a:ea typeface="BIZ UDGothic" panose="020B0400000000000000" pitchFamily="49" charset="-128"/>
            </a:endParaRPr>
          </a:p>
          <a:p>
            <a:pPr marL="514350" indent="-514350">
              <a:buFont typeface="+mj-ea"/>
              <a:buAutoNum type="circleNumDbPlain"/>
            </a:pPr>
            <a:r>
              <a:rPr lang="ja-JP" altLang="en-US" sz="3200" dirty="0">
                <a:latin typeface="BIZ UDGothic" panose="020B0400000000000000" pitchFamily="49" charset="-128"/>
                <a:ea typeface="BIZ UDGothic" panose="020B0400000000000000" pitchFamily="49" charset="-128"/>
              </a:rPr>
              <a:t>良くならなければ病院受診</a:t>
            </a:r>
            <a:endParaRPr lang="en-GB" sz="3200" dirty="0">
              <a:latin typeface="BIZ UDGothic" panose="020B0400000000000000" pitchFamily="49" charset="-128"/>
              <a:ea typeface="BIZ UDGothic" panose="020B0400000000000000" pitchFamily="49" charset="-128"/>
            </a:endParaRPr>
          </a:p>
        </p:txBody>
      </p:sp>
      <p:sp>
        <p:nvSpPr>
          <p:cNvPr id="5" name="コンテンツ プレースホルダー 9">
            <a:extLst>
              <a:ext uri="{FF2B5EF4-FFF2-40B4-BE49-F238E27FC236}">
                <a16:creationId xmlns:a16="http://schemas.microsoft.com/office/drawing/2014/main" id="{07325862-CC58-6507-4029-CBE11CC6B634}"/>
              </a:ext>
            </a:extLst>
          </p:cNvPr>
          <p:cNvSpPr txBox="1">
            <a:spLocks/>
          </p:cNvSpPr>
          <p:nvPr/>
        </p:nvSpPr>
        <p:spPr>
          <a:xfrm>
            <a:off x="838200" y="5580000"/>
            <a:ext cx="10515600" cy="583200"/>
          </a:xfrm>
          <a:prstGeom prst="rect">
            <a:avLst/>
          </a:prstGeom>
          <a:solidFill>
            <a:schemeClr val="accent5">
              <a:lumMod val="20000"/>
              <a:lumOff val="80000"/>
            </a:schemeClr>
          </a:solidFill>
          <a:ln>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3200" b="1" dirty="0">
                <a:latin typeface="BIZ UDGothic" panose="020B0400000000000000" pitchFamily="49" charset="-128"/>
                <a:ea typeface="BIZ UDGothic" panose="020B0400000000000000" pitchFamily="49" charset="-128"/>
              </a:rPr>
              <a:t>疑った時点で対処することが大切です。</a:t>
            </a:r>
          </a:p>
        </p:txBody>
      </p:sp>
      <p:sp>
        <p:nvSpPr>
          <p:cNvPr id="3" name="テキスト ボックス 2">
            <a:extLst>
              <a:ext uri="{FF2B5EF4-FFF2-40B4-BE49-F238E27FC236}">
                <a16:creationId xmlns:a16="http://schemas.microsoft.com/office/drawing/2014/main" id="{39DDA90C-FA03-75D3-934E-F4DDD60B84CC}"/>
              </a:ext>
            </a:extLst>
          </p:cNvPr>
          <p:cNvSpPr txBox="1"/>
          <p:nvPr/>
        </p:nvSpPr>
        <p:spPr>
          <a:xfrm>
            <a:off x="1166649" y="6227379"/>
            <a:ext cx="10187152" cy="400110"/>
          </a:xfrm>
          <a:prstGeom prst="rect">
            <a:avLst/>
          </a:prstGeom>
          <a:noFill/>
        </p:spPr>
        <p:txBody>
          <a:bodyPr wrap="square" rtlCol="0">
            <a:spAutoFit/>
          </a:bodyPr>
          <a:lstStyle/>
          <a:p>
            <a:pPr algn="r"/>
            <a:r>
              <a:rPr lang="en-US" altLang="ja-JP" sz="2000" dirty="0">
                <a:latin typeface="BIZ UDGothic" panose="020B0400000000000000" pitchFamily="49" charset="-128"/>
                <a:ea typeface="BIZ UDGothic" panose="020B0400000000000000" pitchFamily="49" charset="-128"/>
              </a:rPr>
              <a:t>※</a:t>
            </a:r>
            <a:r>
              <a:rPr lang="ja-JP" altLang="en-US" sz="2000" dirty="0">
                <a:latin typeface="BIZ UDGothic" panose="020B0400000000000000" pitchFamily="49" charset="-128"/>
                <a:ea typeface="BIZ UDGothic" panose="020B0400000000000000" pitchFamily="49" charset="-128"/>
              </a:rPr>
              <a:t>脱水症の対処法もほぼ同様です。</a:t>
            </a:r>
            <a:endParaRPr lang="en-GB" sz="2000" dirty="0">
              <a:latin typeface="BIZ UDGothic" panose="020B0400000000000000" pitchFamily="49" charset="-128"/>
              <a:ea typeface="BIZ UDGothic" panose="020B0400000000000000" pitchFamily="49" charset="-128"/>
            </a:endParaRPr>
          </a:p>
        </p:txBody>
      </p:sp>
      <p:sp>
        <p:nvSpPr>
          <p:cNvPr id="6" name="スライド番号プレースホルダー 7">
            <a:extLst>
              <a:ext uri="{FF2B5EF4-FFF2-40B4-BE49-F238E27FC236}">
                <a16:creationId xmlns:a16="http://schemas.microsoft.com/office/drawing/2014/main" id="{BD02A07E-1774-CE2C-B7A8-15C4D961CB2D}"/>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22</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779981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4F2774E-B67E-4C88-8DD0-107154D4CF6C}"/>
              </a:ext>
            </a:extLst>
          </p:cNvPr>
          <p:cNvSpPr>
            <a:spLocks noGrp="1"/>
          </p:cNvSpPr>
          <p:nvPr>
            <p:ph idx="1"/>
          </p:nvPr>
        </p:nvSpPr>
        <p:spPr>
          <a:xfrm>
            <a:off x="837598" y="1211933"/>
            <a:ext cx="10390923" cy="4337367"/>
          </a:xfrm>
        </p:spPr>
        <p:txBody>
          <a:bodyPr>
            <a:noAutofit/>
          </a:bodyPr>
          <a:lstStyle/>
          <a:p>
            <a:pPr marL="0" indent="0">
              <a:lnSpc>
                <a:spcPct val="100000"/>
              </a:lnSpc>
              <a:spcBef>
                <a:spcPts val="600"/>
              </a:spcBef>
              <a:buNone/>
            </a:pPr>
            <a:r>
              <a:rPr lang="ja-JP" altLang="en-US" sz="3200" spc="-150" dirty="0">
                <a:latin typeface="BIZ UDGothic" panose="020B0400000000000000" pitchFamily="49" charset="-128"/>
                <a:ea typeface="BIZ UDGothic" panose="020B0400000000000000" pitchFamily="49" charset="-128"/>
              </a:rPr>
              <a:t>①　脱衣　➡　剣道具を外し、剣道着をゆるめる</a:t>
            </a:r>
            <a:endParaRPr lang="en-US" altLang="ja-JP" sz="3200" spc="-150" dirty="0">
              <a:latin typeface="BIZ UDGothic" panose="020B0400000000000000" pitchFamily="49" charset="-128"/>
              <a:ea typeface="BIZ UDGothic" panose="020B0400000000000000" pitchFamily="49" charset="-128"/>
            </a:endParaRPr>
          </a:p>
          <a:p>
            <a:pPr marL="0" indent="0">
              <a:lnSpc>
                <a:spcPct val="100000"/>
              </a:lnSpc>
              <a:spcBef>
                <a:spcPts val="600"/>
              </a:spcBef>
              <a:buNone/>
            </a:pPr>
            <a:r>
              <a:rPr lang="ja-JP" altLang="en-US" sz="3200" spc="-150" dirty="0">
                <a:latin typeface="BIZ UDGothic" panose="020B0400000000000000" pitchFamily="49" charset="-128"/>
                <a:ea typeface="BIZ UDGothic" panose="020B0400000000000000" pitchFamily="49" charset="-128"/>
              </a:rPr>
              <a:t>②　避難</a:t>
            </a:r>
            <a:r>
              <a:rPr kumimoji="1" lang="ja-JP" altLang="en-US" sz="3200" spc="-150" dirty="0">
                <a:latin typeface="BIZ UDGothic" panose="020B0400000000000000" pitchFamily="49" charset="-128"/>
                <a:ea typeface="BIZ UDGothic" panose="020B0400000000000000" pitchFamily="49" charset="-128"/>
              </a:rPr>
              <a:t>　➡　涼しい環境へ移動</a:t>
            </a:r>
            <a:endParaRPr kumimoji="1" lang="en-US" altLang="ja-JP" sz="3200" spc="-150" dirty="0">
              <a:latin typeface="BIZ UDGothic" panose="020B0400000000000000" pitchFamily="49" charset="-128"/>
              <a:ea typeface="BIZ UDGothic" panose="020B0400000000000000" pitchFamily="49" charset="-128"/>
            </a:endParaRPr>
          </a:p>
          <a:p>
            <a:pPr lvl="6">
              <a:lnSpc>
                <a:spcPct val="100000"/>
              </a:lnSpc>
              <a:spcBef>
                <a:spcPts val="0"/>
              </a:spcBef>
            </a:pPr>
            <a:r>
              <a:rPr lang="ja-JP" altLang="en-US" sz="2400" spc="-150" dirty="0">
                <a:solidFill>
                  <a:schemeClr val="accent2">
                    <a:lumMod val="50000"/>
                  </a:schemeClr>
                </a:solidFill>
                <a:latin typeface="BIZ UDGothic" panose="020B0400000000000000" pitchFamily="49" charset="-128"/>
                <a:ea typeface="BIZ UDGothic" panose="020B0400000000000000" pitchFamily="49" charset="-128"/>
              </a:rPr>
              <a:t>クーラーの効いているところ</a:t>
            </a:r>
            <a:endParaRPr lang="en-US" altLang="ja-JP" sz="2400" spc="-150" dirty="0">
              <a:solidFill>
                <a:schemeClr val="accent2">
                  <a:lumMod val="50000"/>
                </a:schemeClr>
              </a:solidFill>
              <a:latin typeface="BIZ UDGothic" panose="020B0400000000000000" pitchFamily="49" charset="-128"/>
              <a:ea typeface="BIZ UDGothic" panose="020B0400000000000000" pitchFamily="49" charset="-128"/>
            </a:endParaRPr>
          </a:p>
          <a:p>
            <a:pPr lvl="6">
              <a:lnSpc>
                <a:spcPct val="100000"/>
              </a:lnSpc>
              <a:spcBef>
                <a:spcPts val="0"/>
              </a:spcBef>
            </a:pPr>
            <a:r>
              <a:rPr kumimoji="1" lang="ja-JP" altLang="en-US" sz="2400" spc="-150" dirty="0">
                <a:solidFill>
                  <a:schemeClr val="accent2">
                    <a:lumMod val="50000"/>
                  </a:schemeClr>
                </a:solidFill>
                <a:latin typeface="BIZ UDGothic" panose="020B0400000000000000" pitchFamily="49" charset="-128"/>
                <a:ea typeface="BIZ UDGothic" panose="020B0400000000000000" pitchFamily="49" charset="-128"/>
              </a:rPr>
              <a:t>風通しのよいところ</a:t>
            </a:r>
            <a:endParaRPr kumimoji="1" lang="en-US" altLang="ja-JP" sz="2400" spc="-150" dirty="0">
              <a:solidFill>
                <a:schemeClr val="accent2">
                  <a:lumMod val="50000"/>
                </a:schemeClr>
              </a:solidFill>
              <a:latin typeface="BIZ UDGothic" panose="020B0400000000000000" pitchFamily="49" charset="-128"/>
              <a:ea typeface="BIZ UDGothic" panose="020B0400000000000000" pitchFamily="49" charset="-128"/>
            </a:endParaRPr>
          </a:p>
          <a:p>
            <a:pPr marL="0" indent="0">
              <a:lnSpc>
                <a:spcPct val="100000"/>
              </a:lnSpc>
              <a:spcBef>
                <a:spcPts val="600"/>
              </a:spcBef>
              <a:buNone/>
            </a:pPr>
            <a:r>
              <a:rPr kumimoji="1" lang="ja-JP" altLang="en-US" sz="3200" spc="-150" dirty="0">
                <a:latin typeface="BIZ UDGothic" panose="020B0400000000000000" pitchFamily="49" charset="-128"/>
                <a:ea typeface="BIZ UDGothic" panose="020B0400000000000000" pitchFamily="49" charset="-128"/>
              </a:rPr>
              <a:t>③　安静　➡　頭を少し高くする</a:t>
            </a:r>
            <a:endParaRPr kumimoji="1" lang="en-US" altLang="ja-JP" sz="3200" spc="-150" dirty="0">
              <a:latin typeface="BIZ UDGothic" panose="020B0400000000000000" pitchFamily="49" charset="-128"/>
              <a:ea typeface="BIZ UDGothic" panose="020B0400000000000000" pitchFamily="49" charset="-128"/>
            </a:endParaRPr>
          </a:p>
          <a:p>
            <a:pPr marL="0" indent="0">
              <a:lnSpc>
                <a:spcPct val="100000"/>
              </a:lnSpc>
              <a:spcBef>
                <a:spcPts val="600"/>
              </a:spcBef>
              <a:buNone/>
            </a:pPr>
            <a:r>
              <a:rPr kumimoji="1" lang="ja-JP" altLang="en-US" sz="3200" spc="-150" dirty="0">
                <a:latin typeface="BIZ UDGothic" panose="020B0400000000000000" pitchFamily="49" charset="-128"/>
                <a:ea typeface="BIZ UDGothic" panose="020B0400000000000000" pitchFamily="49" charset="-128"/>
              </a:rPr>
              <a:t>④　冷却　➡　</a:t>
            </a:r>
            <a:r>
              <a:rPr lang="ja-JP" altLang="en-US" sz="3200" spc="-150" dirty="0">
                <a:latin typeface="BIZ UDGothic" panose="020B0400000000000000" pitchFamily="49" charset="-128"/>
                <a:ea typeface="BIZ UDGothic" panose="020B0400000000000000" pitchFamily="49" charset="-128"/>
              </a:rPr>
              <a:t>全身を冷やす</a:t>
            </a:r>
            <a:endParaRPr lang="en-US" altLang="ja-JP" sz="3200" spc="-150" dirty="0">
              <a:latin typeface="BIZ UDGothic" panose="020B0400000000000000" pitchFamily="49" charset="-128"/>
              <a:ea typeface="BIZ UDGothic" panose="020B0400000000000000" pitchFamily="49" charset="-128"/>
            </a:endParaRPr>
          </a:p>
          <a:p>
            <a:pPr lvl="6">
              <a:lnSpc>
                <a:spcPct val="100000"/>
              </a:lnSpc>
              <a:spcBef>
                <a:spcPts val="0"/>
              </a:spcBef>
            </a:pPr>
            <a:r>
              <a:rPr lang="ja-JP" altLang="en-US" sz="2400" spc="-150" dirty="0">
                <a:solidFill>
                  <a:schemeClr val="accent2">
                    <a:lumMod val="50000"/>
                  </a:schemeClr>
                </a:solidFill>
                <a:latin typeface="BIZ UDGothic" panose="020B0400000000000000" pitchFamily="49" charset="-128"/>
                <a:ea typeface="BIZ UDGothic" panose="020B0400000000000000" pitchFamily="49" charset="-128"/>
              </a:rPr>
              <a:t>アイスパック、冷やしタオル</a:t>
            </a:r>
            <a:endParaRPr lang="en-GB" altLang="ja-JP" sz="2400" spc="-150" dirty="0">
              <a:solidFill>
                <a:schemeClr val="accent2">
                  <a:lumMod val="50000"/>
                </a:schemeClr>
              </a:solidFill>
              <a:latin typeface="BIZ UDGothic" panose="020B0400000000000000" pitchFamily="49" charset="-128"/>
              <a:ea typeface="BIZ UDGothic" panose="020B0400000000000000" pitchFamily="49" charset="-128"/>
            </a:endParaRPr>
          </a:p>
          <a:p>
            <a:pPr lvl="6">
              <a:lnSpc>
                <a:spcPct val="100000"/>
              </a:lnSpc>
              <a:spcBef>
                <a:spcPts val="0"/>
              </a:spcBef>
            </a:pPr>
            <a:r>
              <a:rPr lang="ja-JP" altLang="en-US" sz="2400" spc="-150" dirty="0">
                <a:solidFill>
                  <a:schemeClr val="accent2">
                    <a:lumMod val="50000"/>
                  </a:schemeClr>
                </a:solidFill>
                <a:latin typeface="BIZ UDGothic" panose="020B0400000000000000" pitchFamily="49" charset="-128"/>
                <a:ea typeface="BIZ UDGothic" panose="020B0400000000000000" pitchFamily="49" charset="-128"/>
              </a:rPr>
              <a:t>アイスバス</a:t>
            </a:r>
            <a:endParaRPr lang="en-GB" altLang="ja-JP" sz="2400" spc="-150" dirty="0">
              <a:solidFill>
                <a:schemeClr val="accent2">
                  <a:lumMod val="50000"/>
                </a:schemeClr>
              </a:solidFill>
              <a:latin typeface="BIZ UDGothic" panose="020B0400000000000000" pitchFamily="49" charset="-128"/>
              <a:ea typeface="BIZ UDGothic" panose="020B0400000000000000" pitchFamily="49" charset="-128"/>
            </a:endParaRPr>
          </a:p>
          <a:p>
            <a:pPr lvl="6">
              <a:lnSpc>
                <a:spcPct val="100000"/>
              </a:lnSpc>
              <a:spcBef>
                <a:spcPts val="0"/>
              </a:spcBef>
            </a:pPr>
            <a:r>
              <a:rPr lang="ja-JP" altLang="en-US" sz="2400" spc="-150" dirty="0">
                <a:solidFill>
                  <a:schemeClr val="accent2">
                    <a:lumMod val="50000"/>
                  </a:schemeClr>
                </a:solidFill>
                <a:latin typeface="BIZ UDGothic" panose="020B0400000000000000" pitchFamily="49" charset="-128"/>
                <a:ea typeface="BIZ UDGothic" panose="020B0400000000000000" pitchFamily="49" charset="-128"/>
              </a:rPr>
              <a:t>全身を冷やせない時には首・脇の下・足の付け根</a:t>
            </a:r>
            <a:endParaRPr lang="en-US" altLang="ja-JP" sz="2400" spc="-150" dirty="0">
              <a:solidFill>
                <a:schemeClr val="accent2">
                  <a:lumMod val="50000"/>
                </a:schemeClr>
              </a:solidFill>
              <a:latin typeface="BIZ UDGothic" panose="020B0400000000000000" pitchFamily="49" charset="-128"/>
              <a:ea typeface="BIZ UDGothic" panose="020B0400000000000000" pitchFamily="49" charset="-128"/>
            </a:endParaRPr>
          </a:p>
          <a:p>
            <a:pPr lvl="4">
              <a:lnSpc>
                <a:spcPct val="100000"/>
              </a:lnSpc>
              <a:spcBef>
                <a:spcPts val="0"/>
              </a:spcBef>
            </a:pPr>
            <a:endParaRPr kumimoji="1" lang="ja-JP" altLang="en-US" sz="2800" spc="-150" dirty="0">
              <a:solidFill>
                <a:schemeClr val="accent2">
                  <a:lumMod val="50000"/>
                </a:schemeClr>
              </a:solidFill>
              <a:latin typeface="BIZ UDGothic" panose="020B0400000000000000" pitchFamily="49" charset="-128"/>
              <a:ea typeface="BIZ UDGothic" panose="020B0400000000000000" pitchFamily="49" charset="-128"/>
            </a:endParaRPr>
          </a:p>
        </p:txBody>
      </p:sp>
      <p:pic>
        <p:nvPicPr>
          <p:cNvPr id="5" name="図 4">
            <a:extLst>
              <a:ext uri="{FF2B5EF4-FFF2-40B4-BE49-F238E27FC236}">
                <a16:creationId xmlns:a16="http://schemas.microsoft.com/office/drawing/2014/main" id="{C2D39708-0D4F-F29A-68D4-B3811952C146}"/>
              </a:ext>
            </a:extLst>
          </p:cNvPr>
          <p:cNvPicPr>
            <a:picLocks noChangeAspect="1"/>
          </p:cNvPicPr>
          <p:nvPr/>
        </p:nvPicPr>
        <p:blipFill>
          <a:blip r:embed="rId2">
            <a:clrChange>
              <a:clrFrom>
                <a:srgbClr val="000000">
                  <a:alpha val="0"/>
                </a:srgbClr>
              </a:clrFrom>
              <a:clrTo>
                <a:srgbClr val="000000">
                  <a:alpha val="0"/>
                </a:srgbClr>
              </a:clrTo>
            </a:clrChange>
          </a:blip>
          <a:srcRect l="1121" t="7312" r="-1121" b="6684"/>
          <a:stretch/>
        </p:blipFill>
        <p:spPr>
          <a:xfrm>
            <a:off x="9591442" y="1338975"/>
            <a:ext cx="2404940" cy="1663117"/>
          </a:xfrm>
          <a:prstGeom prst="rect">
            <a:avLst/>
          </a:prstGeom>
        </p:spPr>
      </p:pic>
      <p:pic>
        <p:nvPicPr>
          <p:cNvPr id="7" name="図 6">
            <a:extLst>
              <a:ext uri="{FF2B5EF4-FFF2-40B4-BE49-F238E27FC236}">
                <a16:creationId xmlns:a16="http://schemas.microsoft.com/office/drawing/2014/main" id="{B04754DA-BAD6-DDBC-A6B7-43902CDE52B4}"/>
              </a:ext>
            </a:extLst>
          </p:cNvPr>
          <p:cNvPicPr>
            <a:picLocks noChangeAspect="1"/>
          </p:cNvPicPr>
          <p:nvPr/>
        </p:nvPicPr>
        <p:blipFill>
          <a:blip r:embed="rId3">
            <a:clrChange>
              <a:clrFrom>
                <a:srgbClr val="000000">
                  <a:alpha val="0"/>
                </a:srgbClr>
              </a:clrFrom>
              <a:clrTo>
                <a:srgbClr val="000000">
                  <a:alpha val="0"/>
                </a:srgbClr>
              </a:clrTo>
            </a:clrChange>
          </a:blip>
          <a:srcRect l="6722" t="8911"/>
          <a:stretch/>
        </p:blipFill>
        <p:spPr>
          <a:xfrm>
            <a:off x="9590305" y="3219303"/>
            <a:ext cx="2333601" cy="1492162"/>
          </a:xfrm>
          <a:prstGeom prst="rect">
            <a:avLst/>
          </a:prstGeom>
        </p:spPr>
      </p:pic>
      <p:sp>
        <p:nvSpPr>
          <p:cNvPr id="9" name="テキスト ボックス 8">
            <a:extLst>
              <a:ext uri="{FF2B5EF4-FFF2-40B4-BE49-F238E27FC236}">
                <a16:creationId xmlns:a16="http://schemas.microsoft.com/office/drawing/2014/main" id="{28AE1BA4-CBDF-5502-5842-E94D62F05DC3}"/>
              </a:ext>
            </a:extLst>
          </p:cNvPr>
          <p:cNvSpPr txBox="1"/>
          <p:nvPr/>
        </p:nvSpPr>
        <p:spPr>
          <a:xfrm>
            <a:off x="5639800" y="6231324"/>
            <a:ext cx="6552200"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da-DK" altLang="ja-JP" b="0" i="0" u="none" strike="noStrike" kern="1200" cap="none" spc="-1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cs typeface="Times New Roman" panose="02020603050405020304" pitchFamily="18" charset="0"/>
              </a:rPr>
              <a:t>Hosokawa Y, et al. Br J Sports Med 2021;55:1405–1410.</a:t>
            </a:r>
            <a:endParaRPr kumimoji="1" lang="ja-JP" altLang="en-US" b="0" i="0" u="none" strike="noStrike" kern="1200" cap="none" spc="-1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cs typeface="Times New Roman" panose="02020603050405020304" pitchFamily="18" charset="0"/>
            </a:endParaRPr>
          </a:p>
        </p:txBody>
      </p:sp>
      <p:sp>
        <p:nvSpPr>
          <p:cNvPr id="6" name="タイトル 5">
            <a:extLst>
              <a:ext uri="{FF2B5EF4-FFF2-40B4-BE49-F238E27FC236}">
                <a16:creationId xmlns:a16="http://schemas.microsoft.com/office/drawing/2014/main" id="{19C51CD8-E7E0-0D05-6688-3A5E4A18C7F4}"/>
              </a:ext>
            </a:extLst>
          </p:cNvPr>
          <p:cNvSpPr>
            <a:spLocks noGrp="1"/>
          </p:cNvSpPr>
          <p:nvPr>
            <p:ph type="title"/>
          </p:nvPr>
        </p:nvSpPr>
        <p:spPr>
          <a:xfrm>
            <a:off x="0" y="-4492"/>
            <a:ext cx="12192000" cy="1080000"/>
          </a:xfrm>
          <a:solidFill>
            <a:schemeClr val="bg1">
              <a:lumMod val="95000"/>
            </a:schemeClr>
          </a:solidFill>
        </p:spPr>
        <p:txBody>
          <a:bodyPr>
            <a:normAutofit/>
          </a:bodyPr>
          <a:lstStyle/>
          <a:p>
            <a:pPr algn="ctr"/>
            <a:r>
              <a:rPr lang="ja-JP" altLang="en-US" sz="5400" dirty="0">
                <a:latin typeface="BIZ UDGothic" panose="020B0400000000000000" pitchFamily="49" charset="-128"/>
                <a:ea typeface="BIZ UDGothic" panose="020B0400000000000000" pitchFamily="49" charset="-128"/>
              </a:rPr>
              <a:t>１．安静と冷却</a:t>
            </a:r>
            <a:endParaRPr lang="en-GB" sz="5400" dirty="0">
              <a:latin typeface="BIZ UDGothic" panose="020B0400000000000000" pitchFamily="49" charset="-128"/>
              <a:ea typeface="BIZ UDGothic" panose="020B0400000000000000" pitchFamily="49" charset="-128"/>
            </a:endParaRPr>
          </a:p>
        </p:txBody>
      </p:sp>
      <p:sp>
        <p:nvSpPr>
          <p:cNvPr id="8" name="コンテンツ プレースホルダー 9">
            <a:extLst>
              <a:ext uri="{FF2B5EF4-FFF2-40B4-BE49-F238E27FC236}">
                <a16:creationId xmlns:a16="http://schemas.microsoft.com/office/drawing/2014/main" id="{623821EA-F0AE-508F-DDB1-938B85F24149}"/>
              </a:ext>
            </a:extLst>
          </p:cNvPr>
          <p:cNvSpPr txBox="1">
            <a:spLocks/>
          </p:cNvSpPr>
          <p:nvPr/>
        </p:nvSpPr>
        <p:spPr>
          <a:xfrm>
            <a:off x="837599" y="5580000"/>
            <a:ext cx="10516201" cy="583200"/>
          </a:xfrm>
          <a:prstGeom prst="roundRect">
            <a:avLst/>
          </a:prstGeom>
          <a:solidFill>
            <a:schemeClr val="accent5">
              <a:lumMod val="20000"/>
              <a:lumOff val="80000"/>
            </a:schemeClr>
          </a:solidFill>
          <a:ln>
            <a:no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3200" b="1" dirty="0">
                <a:latin typeface="BIZ UDGothic" panose="020B0400000000000000" pitchFamily="49" charset="-128"/>
                <a:ea typeface="BIZ UDGothic" panose="020B0400000000000000" pitchFamily="49" charset="-128"/>
              </a:rPr>
              <a:t>剣道場や試合場では、なるべく氷を用意しましょう。</a:t>
            </a:r>
          </a:p>
        </p:txBody>
      </p:sp>
      <p:sp>
        <p:nvSpPr>
          <p:cNvPr id="4" name="四角形: 角を丸くする 8">
            <a:extLst>
              <a:ext uri="{FF2B5EF4-FFF2-40B4-BE49-F238E27FC236}">
                <a16:creationId xmlns:a16="http://schemas.microsoft.com/office/drawing/2014/main" id="{53CCC048-895E-EF51-BF8E-D9ED317C25FD}"/>
              </a:ext>
            </a:extLst>
          </p:cNvPr>
          <p:cNvSpPr/>
          <p:nvPr/>
        </p:nvSpPr>
        <p:spPr>
          <a:xfrm>
            <a:off x="10896601" y="55004"/>
            <a:ext cx="1251856" cy="504249"/>
          </a:xfrm>
          <a:prstGeom prst="roundRect">
            <a:avLst/>
          </a:prstGeom>
          <a:solidFill>
            <a:schemeClr val="tx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spc="-150" dirty="0">
                <a:latin typeface="BIZ UDGothic" panose="020B0400000000000000" pitchFamily="49" charset="-128"/>
                <a:ea typeface="BIZ UDGothic" panose="020B0400000000000000" pitchFamily="49" charset="-128"/>
              </a:rPr>
              <a:t> 重要！</a:t>
            </a:r>
          </a:p>
        </p:txBody>
      </p:sp>
      <p:sp>
        <p:nvSpPr>
          <p:cNvPr id="10" name="スライド番号プレースホルダー 7">
            <a:extLst>
              <a:ext uri="{FF2B5EF4-FFF2-40B4-BE49-F238E27FC236}">
                <a16:creationId xmlns:a16="http://schemas.microsoft.com/office/drawing/2014/main" id="{50BAB2DE-2710-C45E-F134-046F4CB341B5}"/>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23</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4190040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4F2774E-B67E-4C88-8DD0-107154D4CF6C}"/>
              </a:ext>
            </a:extLst>
          </p:cNvPr>
          <p:cNvSpPr>
            <a:spLocks noGrp="1"/>
          </p:cNvSpPr>
          <p:nvPr>
            <p:ph idx="1"/>
          </p:nvPr>
        </p:nvSpPr>
        <p:spPr>
          <a:xfrm>
            <a:off x="837599" y="1445125"/>
            <a:ext cx="10515600" cy="1375567"/>
          </a:xfrm>
        </p:spPr>
        <p:txBody>
          <a:bodyPr>
            <a:noAutofit/>
          </a:bodyPr>
          <a:lstStyle/>
          <a:p>
            <a:pPr marL="0" indent="0">
              <a:lnSpc>
                <a:spcPct val="100000"/>
              </a:lnSpc>
              <a:spcBef>
                <a:spcPts val="0"/>
              </a:spcBef>
              <a:spcAft>
                <a:spcPts val="600"/>
              </a:spcAft>
              <a:buNone/>
            </a:pPr>
            <a:r>
              <a:rPr lang="ja-JP" altLang="en-US" sz="2400" dirty="0">
                <a:latin typeface="BIZ UDGothic" panose="020B0400000000000000" pitchFamily="49" charset="-128"/>
                <a:ea typeface="BIZ UDGothic" panose="020B0400000000000000" pitchFamily="49" charset="-128"/>
              </a:rPr>
              <a:t>①　なるべく</a:t>
            </a:r>
            <a:r>
              <a:rPr kumimoji="1" lang="ja-JP" altLang="en-US" sz="2400" dirty="0">
                <a:latin typeface="BIZ UDGothic" panose="020B0400000000000000" pitchFamily="49" charset="-128"/>
                <a:ea typeface="BIZ UDGothic" panose="020B0400000000000000" pitchFamily="49" charset="-128"/>
              </a:rPr>
              <a:t>冷たい</a:t>
            </a:r>
            <a:r>
              <a:rPr lang="ja-JP" altLang="en-US" sz="2400" dirty="0">
                <a:latin typeface="BIZ UDGothic" panose="020B0400000000000000" pitchFamily="49" charset="-128"/>
                <a:ea typeface="BIZ UDGothic" panose="020B0400000000000000" pitchFamily="49" charset="-128"/>
              </a:rPr>
              <a:t>水分がよい</a:t>
            </a:r>
            <a:endParaRPr kumimoji="1" lang="en-US" altLang="ja-JP" sz="2400" dirty="0">
              <a:latin typeface="BIZ UDGothic" panose="020B0400000000000000" pitchFamily="49" charset="-128"/>
              <a:ea typeface="BIZ UDGothic" panose="020B0400000000000000" pitchFamily="49" charset="-128"/>
            </a:endParaRPr>
          </a:p>
          <a:p>
            <a:pPr marL="0" indent="0">
              <a:lnSpc>
                <a:spcPct val="100000"/>
              </a:lnSpc>
              <a:spcBef>
                <a:spcPts val="0"/>
              </a:spcBef>
              <a:spcAft>
                <a:spcPts val="600"/>
              </a:spcAft>
              <a:buNone/>
            </a:pPr>
            <a:r>
              <a:rPr kumimoji="1" lang="ja-JP" altLang="en-US" sz="2400" dirty="0">
                <a:latin typeface="BIZ UDGothic" panose="020B0400000000000000" pitchFamily="49" charset="-128"/>
                <a:ea typeface="BIZ UDGothic" panose="020B0400000000000000" pitchFamily="49" charset="-128"/>
              </a:rPr>
              <a:t>②　塩分も同時に補給する方がよい</a:t>
            </a:r>
            <a:endParaRPr kumimoji="1" lang="en-US" altLang="ja-JP" sz="2400" dirty="0">
              <a:latin typeface="BIZ UDGothic" panose="020B0400000000000000" pitchFamily="49" charset="-128"/>
              <a:ea typeface="BIZ UDGothic" panose="020B0400000000000000" pitchFamily="49" charset="-128"/>
            </a:endParaRPr>
          </a:p>
          <a:p>
            <a:pPr marL="0" indent="0">
              <a:lnSpc>
                <a:spcPct val="100000"/>
              </a:lnSpc>
              <a:spcBef>
                <a:spcPts val="0"/>
              </a:spcBef>
              <a:spcAft>
                <a:spcPts val="600"/>
              </a:spcAft>
              <a:buNone/>
            </a:pPr>
            <a:r>
              <a:rPr kumimoji="1" lang="ja-JP" altLang="en-US" sz="2400" dirty="0">
                <a:latin typeface="BIZ UDGothic" panose="020B0400000000000000" pitchFamily="49" charset="-128"/>
                <a:ea typeface="BIZ UDGothic" panose="020B0400000000000000" pitchFamily="49" charset="-128"/>
              </a:rPr>
              <a:t>③　１Ｌあたり８０～１６０ｋ</a:t>
            </a:r>
            <a:r>
              <a:rPr kumimoji="1" lang="en-US" altLang="ja-JP" sz="2400" dirty="0" err="1">
                <a:latin typeface="BIZ UDGothic" panose="020B0400000000000000" pitchFamily="49" charset="-128"/>
                <a:ea typeface="BIZ UDGothic" panose="020B0400000000000000" pitchFamily="49" charset="-128"/>
              </a:rPr>
              <a:t>cal</a:t>
            </a:r>
            <a:r>
              <a:rPr kumimoji="1" lang="ja-JP" altLang="en-US" sz="2400" dirty="0">
                <a:latin typeface="BIZ UDGothic" panose="020B0400000000000000" pitchFamily="49" charset="-128"/>
                <a:ea typeface="BIZ UDGothic" panose="020B0400000000000000" pitchFamily="49" charset="-128"/>
              </a:rPr>
              <a:t>相当の糖分を取ると、吸収が</a:t>
            </a:r>
            <a:r>
              <a:rPr lang="ja-JP" altLang="en-US" sz="2400" dirty="0">
                <a:latin typeface="BIZ UDGothic" panose="020B0400000000000000" pitchFamily="49" charset="-128"/>
                <a:ea typeface="BIZ UDGothic" panose="020B0400000000000000" pitchFamily="49" charset="-128"/>
              </a:rPr>
              <a:t>よい</a:t>
            </a:r>
            <a:endParaRPr kumimoji="1" lang="en-US" altLang="ja-JP" sz="2400" dirty="0">
              <a:latin typeface="BIZ UDGothic" panose="020B0400000000000000" pitchFamily="49" charset="-128"/>
              <a:ea typeface="BIZ UDGothic" panose="020B0400000000000000" pitchFamily="49" charset="-128"/>
            </a:endParaRPr>
          </a:p>
        </p:txBody>
      </p:sp>
      <p:sp>
        <p:nvSpPr>
          <p:cNvPr id="4" name="テキスト ボックス 3">
            <a:extLst>
              <a:ext uri="{FF2B5EF4-FFF2-40B4-BE49-F238E27FC236}">
                <a16:creationId xmlns:a16="http://schemas.microsoft.com/office/drawing/2014/main" id="{3B25E78C-E6AD-795A-B4DE-CC45BE4951A8}"/>
              </a:ext>
            </a:extLst>
          </p:cNvPr>
          <p:cNvSpPr txBox="1"/>
          <p:nvPr/>
        </p:nvSpPr>
        <p:spPr>
          <a:xfrm>
            <a:off x="682389" y="5705635"/>
            <a:ext cx="10742572" cy="646986"/>
          </a:xfrm>
          <a:prstGeom prst="roundRect">
            <a:avLst/>
          </a:prstGeom>
          <a:solidFill>
            <a:schemeClr val="accent5">
              <a:lumMod val="20000"/>
              <a:lumOff val="80000"/>
            </a:schemeClr>
          </a:solidFill>
          <a:ln>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自力で水分がとれなければ、すぐに病院へ運びましょう。</a:t>
            </a:r>
            <a:endParaRPr kumimoji="1" lang="ja-JP" altLang="ja-JP" sz="3200" b="1" i="0" u="none" strike="noStrike" kern="100" cap="none" spc="-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6" name="タイトル 5">
            <a:extLst>
              <a:ext uri="{FF2B5EF4-FFF2-40B4-BE49-F238E27FC236}">
                <a16:creationId xmlns:a16="http://schemas.microsoft.com/office/drawing/2014/main" id="{032596E5-815A-64D0-F8F7-09111A2DDE5D}"/>
              </a:ext>
            </a:extLst>
          </p:cNvPr>
          <p:cNvSpPr>
            <a:spLocks noGrp="1"/>
          </p:cNvSpPr>
          <p:nvPr>
            <p:ph type="title"/>
          </p:nvPr>
        </p:nvSpPr>
        <p:spPr>
          <a:xfrm>
            <a:off x="0" y="0"/>
            <a:ext cx="12192000" cy="1080000"/>
          </a:xfrm>
          <a:solidFill>
            <a:schemeClr val="bg1">
              <a:lumMod val="95000"/>
            </a:schemeClr>
          </a:solidFill>
        </p:spPr>
        <p:txBody>
          <a:bodyPr>
            <a:normAutofit/>
          </a:bodyPr>
          <a:lstStyle/>
          <a:p>
            <a:pPr algn="ctr"/>
            <a:r>
              <a:rPr lang="ja-JP" altLang="en-US" sz="5400" dirty="0">
                <a:latin typeface="BIZ UDGothic" panose="020B0400000000000000" pitchFamily="49" charset="-128"/>
                <a:ea typeface="BIZ UDGothic" panose="020B0400000000000000" pitchFamily="49" charset="-128"/>
              </a:rPr>
              <a:t>２．水分補給</a:t>
            </a:r>
            <a:endParaRPr lang="en-GB" sz="5400" dirty="0">
              <a:latin typeface="BIZ UDGothic" panose="020B0400000000000000" pitchFamily="49" charset="-128"/>
              <a:ea typeface="BIZ UDGothic" panose="020B0400000000000000" pitchFamily="49" charset="-128"/>
            </a:endParaRPr>
          </a:p>
        </p:txBody>
      </p:sp>
      <p:pic>
        <p:nvPicPr>
          <p:cNvPr id="3076" name="Picture 4" descr="凍らせたペットボトル飲料のイラスト">
            <a:extLst>
              <a:ext uri="{FF2B5EF4-FFF2-40B4-BE49-F238E27FC236}">
                <a16:creationId xmlns:a16="http://schemas.microsoft.com/office/drawing/2014/main" id="{D88143CF-D58B-B600-E4B5-F47B8CD9A88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67230" y="1697763"/>
            <a:ext cx="1458612" cy="15768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クーラーボックスのイラスト">
            <a:extLst>
              <a:ext uri="{FF2B5EF4-FFF2-40B4-BE49-F238E27FC236}">
                <a16:creationId xmlns:a16="http://schemas.microsoft.com/office/drawing/2014/main" id="{DEF1CAA3-1D16-B8B4-C2D0-1A7D5273397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66890" y="1116633"/>
            <a:ext cx="1411849" cy="12671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表 6">
            <a:extLst>
              <a:ext uri="{FF2B5EF4-FFF2-40B4-BE49-F238E27FC236}">
                <a16:creationId xmlns:a16="http://schemas.microsoft.com/office/drawing/2014/main" id="{C9916888-8A37-A0EB-1AF2-B4BD3FAFC6F6}"/>
              </a:ext>
            </a:extLst>
          </p:cNvPr>
          <p:cNvGraphicFramePr>
            <a:graphicFrameLocks noGrp="1"/>
          </p:cNvGraphicFramePr>
          <p:nvPr>
            <p:extLst>
              <p:ext uri="{D42A27DB-BD31-4B8C-83A1-F6EECF244321}">
                <p14:modId xmlns:p14="http://schemas.microsoft.com/office/powerpoint/2010/main" val="3150091319"/>
              </p:ext>
            </p:extLst>
          </p:nvPr>
        </p:nvGraphicFramePr>
        <p:xfrm>
          <a:off x="682389" y="3370428"/>
          <a:ext cx="10742571" cy="2194560"/>
        </p:xfrm>
        <a:graphic>
          <a:graphicData uri="http://schemas.openxmlformats.org/drawingml/2006/table">
            <a:tbl>
              <a:tblPr firstRow="1" bandRow="1">
                <a:tableStyleId>{F5AB1C69-6EDB-4FF4-983F-18BD219EF322}</a:tableStyleId>
              </a:tblPr>
              <a:tblGrid>
                <a:gridCol w="4351877">
                  <a:extLst>
                    <a:ext uri="{9D8B030D-6E8A-4147-A177-3AD203B41FA5}">
                      <a16:colId xmlns:a16="http://schemas.microsoft.com/office/drawing/2014/main" val="3471693310"/>
                    </a:ext>
                  </a:extLst>
                </a:gridCol>
                <a:gridCol w="2809837">
                  <a:extLst>
                    <a:ext uri="{9D8B030D-6E8A-4147-A177-3AD203B41FA5}">
                      <a16:colId xmlns:a16="http://schemas.microsoft.com/office/drawing/2014/main" val="1616209718"/>
                    </a:ext>
                  </a:extLst>
                </a:gridCol>
                <a:gridCol w="3580857">
                  <a:extLst>
                    <a:ext uri="{9D8B030D-6E8A-4147-A177-3AD203B41FA5}">
                      <a16:colId xmlns:a16="http://schemas.microsoft.com/office/drawing/2014/main" val="598033296"/>
                    </a:ext>
                  </a:extLst>
                </a:gridCol>
              </a:tblGrid>
              <a:tr h="0">
                <a:tc>
                  <a:txBody>
                    <a:bodyPr/>
                    <a:lstStyle/>
                    <a:p>
                      <a:pPr algn="ctr">
                        <a:lnSpc>
                          <a:spcPct val="90000"/>
                        </a:lnSpc>
                      </a:pPr>
                      <a:r>
                        <a:rPr kumimoji="1" lang="ja-JP" altLang="en-US" sz="2000" dirty="0">
                          <a:latin typeface="BIZ UDGothic" panose="020B0400000000000000" pitchFamily="49" charset="-128"/>
                          <a:ea typeface="BIZ UDGothic" panose="020B0400000000000000" pitchFamily="49" charset="-128"/>
                        </a:rPr>
                        <a:t>製品名</a:t>
                      </a:r>
                    </a:p>
                  </a:txBody>
                  <a:tcPr anchor="ctr"/>
                </a:tc>
                <a:tc>
                  <a:txBody>
                    <a:bodyPr/>
                    <a:lstStyle/>
                    <a:p>
                      <a:pPr algn="ctr">
                        <a:lnSpc>
                          <a:spcPct val="90000"/>
                        </a:lnSpc>
                      </a:pPr>
                      <a:r>
                        <a:rPr kumimoji="1" lang="ja-JP" altLang="en-US" sz="2000" dirty="0">
                          <a:latin typeface="BIZ UDGothic" panose="020B0400000000000000" pitchFamily="49" charset="-128"/>
                          <a:ea typeface="BIZ UDGothic" panose="020B0400000000000000" pitchFamily="49" charset="-128"/>
                        </a:rPr>
                        <a:t>１</a:t>
                      </a:r>
                      <a:r>
                        <a:rPr kumimoji="1" lang="en-US" altLang="ja-JP" sz="2000" dirty="0">
                          <a:latin typeface="BIZ UDGothic" panose="020B0400000000000000" pitchFamily="49" charset="-128"/>
                          <a:ea typeface="BIZ UDGothic" panose="020B0400000000000000" pitchFamily="49" charset="-128"/>
                        </a:rPr>
                        <a:t>L</a:t>
                      </a:r>
                      <a:r>
                        <a:rPr kumimoji="1" lang="ja-JP" altLang="en-US" sz="2000" dirty="0">
                          <a:latin typeface="BIZ UDGothic" panose="020B0400000000000000" pitchFamily="49" charset="-128"/>
                          <a:ea typeface="BIZ UDGothic" panose="020B0400000000000000" pitchFamily="49" charset="-128"/>
                        </a:rPr>
                        <a:t>あたり塩分</a:t>
                      </a:r>
                      <a:r>
                        <a:rPr kumimoji="1" lang="en-US" altLang="ja-JP" sz="2000" dirty="0">
                          <a:latin typeface="BIZ UDGothic" panose="020B0400000000000000" pitchFamily="49" charset="-128"/>
                          <a:ea typeface="BIZ UDGothic" panose="020B0400000000000000" pitchFamily="49" charset="-128"/>
                        </a:rPr>
                        <a:t>(g)</a:t>
                      </a:r>
                      <a:endParaRPr kumimoji="1" lang="ja-JP" altLang="en-US" sz="2000" dirty="0">
                        <a:latin typeface="BIZ UDGothic" panose="020B0400000000000000" pitchFamily="49" charset="-128"/>
                        <a:ea typeface="BIZ UDGothic" panose="020B0400000000000000" pitchFamily="49" charset="-128"/>
                      </a:endParaRPr>
                    </a:p>
                  </a:txBody>
                  <a:tcPr anchor="ctr"/>
                </a:tc>
                <a:tc>
                  <a:txBody>
                    <a:bodyPr/>
                    <a:lstStyle/>
                    <a:p>
                      <a:pPr algn="ctr">
                        <a:lnSpc>
                          <a:spcPct val="90000"/>
                        </a:lnSpc>
                      </a:pPr>
                      <a:r>
                        <a:rPr kumimoji="1" lang="ja-JP" altLang="en-US" sz="2000" dirty="0">
                          <a:latin typeface="BIZ UDGothic" panose="020B0400000000000000" pitchFamily="49" charset="-128"/>
                          <a:ea typeface="BIZ UDGothic" panose="020B0400000000000000" pitchFamily="49" charset="-128"/>
                        </a:rPr>
                        <a:t>１</a:t>
                      </a:r>
                      <a:r>
                        <a:rPr kumimoji="1" lang="en-US" altLang="ja-JP" sz="2000" dirty="0">
                          <a:latin typeface="BIZ UDGothic" panose="020B0400000000000000" pitchFamily="49" charset="-128"/>
                          <a:ea typeface="BIZ UDGothic" panose="020B0400000000000000" pitchFamily="49" charset="-128"/>
                        </a:rPr>
                        <a:t>L</a:t>
                      </a:r>
                      <a:r>
                        <a:rPr kumimoji="1" lang="ja-JP" altLang="en-US" sz="2000" dirty="0">
                          <a:latin typeface="BIZ UDGothic" panose="020B0400000000000000" pitchFamily="49" charset="-128"/>
                          <a:ea typeface="BIZ UDGothic" panose="020B0400000000000000" pitchFamily="49" charset="-128"/>
                        </a:rPr>
                        <a:t>あたりカロリー</a:t>
                      </a:r>
                      <a:r>
                        <a:rPr kumimoji="1" lang="en-US" altLang="ja-JP" sz="2000" dirty="0">
                          <a:latin typeface="BIZ UDGothic" panose="020B0400000000000000" pitchFamily="49" charset="-128"/>
                          <a:ea typeface="BIZ UDGothic" panose="020B0400000000000000" pitchFamily="49" charset="-128"/>
                        </a:rPr>
                        <a:t>(kcal)</a:t>
                      </a:r>
                      <a:endParaRPr kumimoji="1" lang="ja-JP" altLang="en-US" sz="2000" dirty="0">
                        <a:latin typeface="BIZ UDGothic" panose="020B0400000000000000" pitchFamily="49" charset="-128"/>
                        <a:ea typeface="BIZ UDGothic" panose="020B0400000000000000" pitchFamily="49" charset="-128"/>
                      </a:endParaRPr>
                    </a:p>
                  </a:txBody>
                  <a:tcPr anchor="ctr"/>
                </a:tc>
                <a:extLst>
                  <a:ext uri="{0D108BD9-81ED-4DB2-BD59-A6C34878D82A}">
                    <a16:rowId xmlns:a16="http://schemas.microsoft.com/office/drawing/2014/main" val="1832505807"/>
                  </a:ext>
                </a:extLst>
              </a:tr>
              <a:tr h="0">
                <a:tc>
                  <a:txBody>
                    <a:bodyPr/>
                    <a:lstStyle/>
                    <a:p>
                      <a:pPr algn="ctr">
                        <a:lnSpc>
                          <a:spcPct val="90000"/>
                        </a:lnSpc>
                      </a:pPr>
                      <a:r>
                        <a:rPr kumimoji="1" lang="ja-JP" altLang="ja-JP" sz="2000" kern="1200" dirty="0">
                          <a:solidFill>
                            <a:schemeClr val="dk1"/>
                          </a:solidFill>
                          <a:effectLst/>
                          <a:latin typeface="BIZ UDGothic" panose="020B0400000000000000" pitchFamily="49" charset="-128"/>
                          <a:ea typeface="BIZ UDGothic" panose="020B0400000000000000" pitchFamily="49" charset="-128"/>
                        </a:rPr>
                        <a:t>ポカリスエット</a:t>
                      </a:r>
                      <a:endParaRPr kumimoji="1" lang="ja-JP" altLang="en-US" sz="2000" dirty="0">
                        <a:latin typeface="BIZ UDGothic" panose="020B0400000000000000" pitchFamily="49" charset="-128"/>
                        <a:ea typeface="BIZ UDGothic" panose="020B0400000000000000" pitchFamily="49" charset="-128"/>
                      </a:endParaRPr>
                    </a:p>
                  </a:txBody>
                  <a:tcPr anchor="ctr"/>
                </a:tc>
                <a:tc>
                  <a:txBody>
                    <a:bodyPr/>
                    <a:lstStyle/>
                    <a:p>
                      <a:pPr algn="ctr">
                        <a:lnSpc>
                          <a:spcPct val="90000"/>
                        </a:lnSpc>
                      </a:pPr>
                      <a:r>
                        <a:rPr kumimoji="1" lang="ja-JP" altLang="en-US" sz="2000" dirty="0">
                          <a:latin typeface="BIZ UDGothic" panose="020B0400000000000000" pitchFamily="49" charset="-128"/>
                          <a:ea typeface="BIZ UDGothic" panose="020B0400000000000000" pitchFamily="49" charset="-128"/>
                        </a:rPr>
                        <a:t>１</a:t>
                      </a:r>
                      <a:r>
                        <a:rPr kumimoji="1" lang="en-US" altLang="ja-JP" sz="2000" dirty="0">
                          <a:latin typeface="BIZ UDGothic" panose="020B0400000000000000" pitchFamily="49" charset="-128"/>
                          <a:ea typeface="BIZ UDGothic" panose="020B0400000000000000" pitchFamily="49" charset="-128"/>
                        </a:rPr>
                        <a:t>.</a:t>
                      </a:r>
                      <a:r>
                        <a:rPr kumimoji="1" lang="ja-JP" altLang="en-US" sz="2000" dirty="0">
                          <a:latin typeface="BIZ UDGothic" panose="020B0400000000000000" pitchFamily="49" charset="-128"/>
                          <a:ea typeface="BIZ UDGothic" panose="020B0400000000000000" pitchFamily="49" charset="-128"/>
                        </a:rPr>
                        <a:t>２</a:t>
                      </a:r>
                    </a:p>
                  </a:txBody>
                  <a:tcPr anchor="ctr"/>
                </a:tc>
                <a:tc>
                  <a:txBody>
                    <a:bodyPr/>
                    <a:lstStyle/>
                    <a:p>
                      <a:pPr algn="ctr">
                        <a:lnSpc>
                          <a:spcPct val="90000"/>
                        </a:lnSpc>
                      </a:pPr>
                      <a:r>
                        <a:rPr kumimoji="1" lang="ja-JP" altLang="en-US" sz="2000" dirty="0">
                          <a:latin typeface="BIZ UDGothic" panose="020B0400000000000000" pitchFamily="49" charset="-128"/>
                          <a:ea typeface="BIZ UDGothic" panose="020B0400000000000000" pitchFamily="49" charset="-128"/>
                        </a:rPr>
                        <a:t>２４０</a:t>
                      </a:r>
                    </a:p>
                  </a:txBody>
                  <a:tcPr anchor="ctr"/>
                </a:tc>
                <a:extLst>
                  <a:ext uri="{0D108BD9-81ED-4DB2-BD59-A6C34878D82A}">
                    <a16:rowId xmlns:a16="http://schemas.microsoft.com/office/drawing/2014/main" val="499287225"/>
                  </a:ext>
                </a:extLst>
              </a:tr>
              <a:tr h="0">
                <a:tc>
                  <a:txBody>
                    <a:bodyPr/>
                    <a:lstStyle/>
                    <a:p>
                      <a:pPr algn="ctr">
                        <a:lnSpc>
                          <a:spcPct val="90000"/>
                        </a:lnSpc>
                      </a:pPr>
                      <a:r>
                        <a:rPr kumimoji="1" lang="en-US" altLang="ja-JP" sz="2000" dirty="0">
                          <a:latin typeface="BIZ UDGothic" panose="020B0400000000000000" pitchFamily="49" charset="-128"/>
                          <a:ea typeface="BIZ UDGothic" panose="020B0400000000000000" pitchFamily="49" charset="-128"/>
                        </a:rPr>
                        <a:t>OS-1</a:t>
                      </a:r>
                      <a:endParaRPr kumimoji="1" lang="ja-JP" altLang="en-US" sz="2000" dirty="0">
                        <a:latin typeface="BIZ UDGothic" panose="020B0400000000000000" pitchFamily="49" charset="-128"/>
                        <a:ea typeface="BIZ UDGothic" panose="020B0400000000000000" pitchFamily="49" charset="-128"/>
                      </a:endParaRPr>
                    </a:p>
                  </a:txBody>
                  <a:tcPr anchor="ctr"/>
                </a:tc>
                <a:tc>
                  <a:txBody>
                    <a:bodyPr/>
                    <a:lstStyle/>
                    <a:p>
                      <a:pPr algn="ctr">
                        <a:lnSpc>
                          <a:spcPct val="90000"/>
                        </a:lnSpc>
                      </a:pPr>
                      <a:r>
                        <a:rPr kumimoji="1" lang="ja-JP" altLang="en-US" sz="2000" dirty="0">
                          <a:latin typeface="BIZ UDGothic" panose="020B0400000000000000" pitchFamily="49" charset="-128"/>
                          <a:ea typeface="BIZ UDGothic" panose="020B0400000000000000" pitchFamily="49" charset="-128"/>
                        </a:rPr>
                        <a:t>２</a:t>
                      </a:r>
                      <a:r>
                        <a:rPr kumimoji="1" lang="en-US" altLang="ja-JP" sz="2000" dirty="0">
                          <a:latin typeface="BIZ UDGothic" panose="020B0400000000000000" pitchFamily="49" charset="-128"/>
                          <a:ea typeface="BIZ UDGothic" panose="020B0400000000000000" pitchFamily="49" charset="-128"/>
                        </a:rPr>
                        <a:t>.</a:t>
                      </a:r>
                      <a:r>
                        <a:rPr kumimoji="1" lang="ja-JP" altLang="en-US" sz="2000" dirty="0">
                          <a:latin typeface="BIZ UDGothic" panose="020B0400000000000000" pitchFamily="49" charset="-128"/>
                          <a:ea typeface="BIZ UDGothic" panose="020B0400000000000000" pitchFamily="49" charset="-128"/>
                        </a:rPr>
                        <a:t>９</a:t>
                      </a:r>
                    </a:p>
                  </a:txBody>
                  <a:tcPr anchor="ctr"/>
                </a:tc>
                <a:tc>
                  <a:txBody>
                    <a:bodyPr/>
                    <a:lstStyle/>
                    <a:p>
                      <a:pPr algn="ctr">
                        <a:lnSpc>
                          <a:spcPct val="90000"/>
                        </a:lnSpc>
                      </a:pPr>
                      <a:r>
                        <a:rPr kumimoji="1" lang="ja-JP" altLang="en-US" sz="2000">
                          <a:latin typeface="BIZ UDGothic" panose="020B0400000000000000" pitchFamily="49" charset="-128"/>
                          <a:ea typeface="BIZ UDGothic" panose="020B0400000000000000" pitchFamily="49" charset="-128"/>
                        </a:rPr>
                        <a:t>　８０</a:t>
                      </a:r>
                      <a:endParaRPr kumimoji="1" lang="ja-JP" altLang="en-US" sz="2000" dirty="0">
                        <a:latin typeface="BIZ UDGothic" panose="020B0400000000000000" pitchFamily="49" charset="-128"/>
                        <a:ea typeface="BIZ UDGothic" panose="020B0400000000000000" pitchFamily="49" charset="-128"/>
                      </a:endParaRPr>
                    </a:p>
                  </a:txBody>
                  <a:tcPr anchor="ctr"/>
                </a:tc>
                <a:extLst>
                  <a:ext uri="{0D108BD9-81ED-4DB2-BD59-A6C34878D82A}">
                    <a16:rowId xmlns:a16="http://schemas.microsoft.com/office/drawing/2014/main" val="1444386047"/>
                  </a:ext>
                </a:extLst>
              </a:tr>
              <a:tr h="0">
                <a:tc>
                  <a:txBody>
                    <a:bodyPr/>
                    <a:lstStyle/>
                    <a:p>
                      <a:pPr algn="ctr">
                        <a:lnSpc>
                          <a:spcPct val="90000"/>
                        </a:lnSpc>
                      </a:pPr>
                      <a:r>
                        <a:rPr kumimoji="1" lang="ja-JP" altLang="en-US" sz="2000" dirty="0">
                          <a:latin typeface="BIZ UDGothic" panose="020B0400000000000000" pitchFamily="49" charset="-128"/>
                          <a:ea typeface="BIZ UDGothic" panose="020B0400000000000000" pitchFamily="49" charset="-128"/>
                        </a:rPr>
                        <a:t>エネルゲン</a:t>
                      </a:r>
                    </a:p>
                  </a:txBody>
                  <a:tcPr anchor="ctr"/>
                </a:tc>
                <a:tc>
                  <a:txBody>
                    <a:bodyPr/>
                    <a:lstStyle/>
                    <a:p>
                      <a:pPr algn="ctr">
                        <a:lnSpc>
                          <a:spcPct val="90000"/>
                        </a:lnSpc>
                      </a:pPr>
                      <a:r>
                        <a:rPr kumimoji="1" lang="ja-JP" altLang="en-US" sz="2000" dirty="0">
                          <a:latin typeface="BIZ UDGothic" panose="020B0400000000000000" pitchFamily="49" charset="-128"/>
                          <a:ea typeface="BIZ UDGothic" panose="020B0400000000000000" pitchFamily="49" charset="-128"/>
                        </a:rPr>
                        <a:t>１</a:t>
                      </a:r>
                      <a:r>
                        <a:rPr kumimoji="1" lang="en-US" altLang="ja-JP" sz="2000" dirty="0">
                          <a:latin typeface="BIZ UDGothic" panose="020B0400000000000000" pitchFamily="49" charset="-128"/>
                          <a:ea typeface="BIZ UDGothic" panose="020B0400000000000000" pitchFamily="49" charset="-128"/>
                        </a:rPr>
                        <a:t>.</a:t>
                      </a:r>
                      <a:r>
                        <a:rPr kumimoji="1" lang="ja-JP" altLang="en-US" sz="2000" dirty="0">
                          <a:latin typeface="BIZ UDGothic" panose="020B0400000000000000" pitchFamily="49" charset="-128"/>
                          <a:ea typeface="BIZ UDGothic" panose="020B0400000000000000" pitchFamily="49" charset="-128"/>
                        </a:rPr>
                        <a:t>２</a:t>
                      </a:r>
                    </a:p>
                  </a:txBody>
                  <a:tcPr anchor="ctr"/>
                </a:tc>
                <a:tc>
                  <a:txBody>
                    <a:bodyPr/>
                    <a:lstStyle/>
                    <a:p>
                      <a:pPr algn="ctr">
                        <a:lnSpc>
                          <a:spcPct val="90000"/>
                        </a:lnSpc>
                      </a:pPr>
                      <a:r>
                        <a:rPr kumimoji="1" lang="ja-JP" altLang="en-US" sz="2000" dirty="0">
                          <a:latin typeface="BIZ UDGothic" panose="020B0400000000000000" pitchFamily="49" charset="-128"/>
                          <a:ea typeface="BIZ UDGothic" panose="020B0400000000000000" pitchFamily="49" charset="-128"/>
                        </a:rPr>
                        <a:t>２２０</a:t>
                      </a:r>
                    </a:p>
                  </a:txBody>
                  <a:tcPr anchor="ctr"/>
                </a:tc>
                <a:extLst>
                  <a:ext uri="{0D108BD9-81ED-4DB2-BD59-A6C34878D82A}">
                    <a16:rowId xmlns:a16="http://schemas.microsoft.com/office/drawing/2014/main" val="4248362911"/>
                  </a:ext>
                </a:extLst>
              </a:tr>
              <a:tr h="0">
                <a:tc>
                  <a:txBody>
                    <a:bodyPr/>
                    <a:lstStyle/>
                    <a:p>
                      <a:pPr algn="ctr">
                        <a:lnSpc>
                          <a:spcPct val="90000"/>
                        </a:lnSpc>
                      </a:pPr>
                      <a:r>
                        <a:rPr kumimoji="1" lang="ja-JP" altLang="en-US" sz="2000" dirty="0">
                          <a:latin typeface="BIZ UDGothic" panose="020B0400000000000000" pitchFamily="49" charset="-128"/>
                          <a:ea typeface="BIZ UDGothic" panose="020B0400000000000000" pitchFamily="49" charset="-128"/>
                        </a:rPr>
                        <a:t>アクエリアス</a:t>
                      </a:r>
                    </a:p>
                  </a:txBody>
                  <a:tcPr anchor="ctr"/>
                </a:tc>
                <a:tc>
                  <a:txBody>
                    <a:bodyPr/>
                    <a:lstStyle/>
                    <a:p>
                      <a:pPr algn="ctr">
                        <a:lnSpc>
                          <a:spcPct val="90000"/>
                        </a:lnSpc>
                      </a:pPr>
                      <a:r>
                        <a:rPr kumimoji="1" lang="ja-JP" altLang="en-US" sz="2000" dirty="0">
                          <a:latin typeface="BIZ UDGothic" panose="020B0400000000000000" pitchFamily="49" charset="-128"/>
                          <a:ea typeface="BIZ UDGothic" panose="020B0400000000000000" pitchFamily="49" charset="-128"/>
                        </a:rPr>
                        <a:t>１</a:t>
                      </a:r>
                      <a:r>
                        <a:rPr kumimoji="1" lang="en-US" altLang="ja-JP" sz="2000" dirty="0">
                          <a:latin typeface="BIZ UDGothic" panose="020B0400000000000000" pitchFamily="49" charset="-128"/>
                          <a:ea typeface="BIZ UDGothic" panose="020B0400000000000000" pitchFamily="49" charset="-128"/>
                        </a:rPr>
                        <a:t>.</a:t>
                      </a:r>
                      <a:r>
                        <a:rPr kumimoji="1" lang="ja-JP" altLang="en-US" sz="2000" dirty="0">
                          <a:latin typeface="BIZ UDGothic" panose="020B0400000000000000" pitchFamily="49" charset="-128"/>
                          <a:ea typeface="BIZ UDGothic" panose="020B0400000000000000" pitchFamily="49" charset="-128"/>
                        </a:rPr>
                        <a:t>０</a:t>
                      </a:r>
                    </a:p>
                  </a:txBody>
                  <a:tcPr anchor="ctr"/>
                </a:tc>
                <a:tc>
                  <a:txBody>
                    <a:bodyPr/>
                    <a:lstStyle/>
                    <a:p>
                      <a:pPr algn="ctr">
                        <a:lnSpc>
                          <a:spcPct val="90000"/>
                        </a:lnSpc>
                      </a:pPr>
                      <a:r>
                        <a:rPr kumimoji="1" lang="ja-JP" altLang="en-US" sz="2000" dirty="0">
                          <a:latin typeface="BIZ UDGothic" panose="020B0400000000000000" pitchFamily="49" charset="-128"/>
                          <a:ea typeface="BIZ UDGothic" panose="020B0400000000000000" pitchFamily="49" charset="-128"/>
                        </a:rPr>
                        <a:t>１８０</a:t>
                      </a:r>
                    </a:p>
                  </a:txBody>
                  <a:tcPr anchor="ctr"/>
                </a:tc>
                <a:extLst>
                  <a:ext uri="{0D108BD9-81ED-4DB2-BD59-A6C34878D82A}">
                    <a16:rowId xmlns:a16="http://schemas.microsoft.com/office/drawing/2014/main" val="2951570021"/>
                  </a:ext>
                </a:extLst>
              </a:tr>
              <a:tr h="0">
                <a:tc>
                  <a:txBody>
                    <a:bodyPr/>
                    <a:lstStyle/>
                    <a:p>
                      <a:pPr algn="ctr">
                        <a:lnSpc>
                          <a:spcPct val="90000"/>
                        </a:lnSpc>
                      </a:pPr>
                      <a:r>
                        <a:rPr kumimoji="1" lang="ja-JP" altLang="ja-JP" sz="2000" kern="1200" dirty="0">
                          <a:solidFill>
                            <a:schemeClr val="dk1"/>
                          </a:solidFill>
                          <a:effectLst/>
                          <a:latin typeface="BIZ UDGothic" panose="020B0400000000000000" pitchFamily="49" charset="-128"/>
                          <a:ea typeface="BIZ UDGothic" panose="020B0400000000000000" pitchFamily="49" charset="-128"/>
                        </a:rPr>
                        <a:t>アクエリアス 経口補水液</a:t>
                      </a:r>
                      <a:r>
                        <a:rPr kumimoji="1" lang="en-US" altLang="ja-JP" sz="2000" kern="1200" dirty="0">
                          <a:solidFill>
                            <a:schemeClr val="dk1"/>
                          </a:solidFill>
                          <a:effectLst/>
                          <a:latin typeface="BIZ UDGothic" panose="020B0400000000000000" pitchFamily="49" charset="-128"/>
                          <a:ea typeface="BIZ UDGothic" panose="020B0400000000000000" pitchFamily="49" charset="-128"/>
                        </a:rPr>
                        <a:t> ORS</a:t>
                      </a:r>
                      <a:endParaRPr kumimoji="1" lang="ja-JP" altLang="en-US" sz="2000" dirty="0">
                        <a:latin typeface="BIZ UDGothic" panose="020B0400000000000000" pitchFamily="49" charset="-128"/>
                        <a:ea typeface="BIZ UDGothic" panose="020B0400000000000000" pitchFamily="49" charset="-128"/>
                      </a:endParaRPr>
                    </a:p>
                  </a:txBody>
                  <a:tcPr anchor="ctr"/>
                </a:tc>
                <a:tc>
                  <a:txBody>
                    <a:bodyPr/>
                    <a:lstStyle/>
                    <a:p>
                      <a:pPr algn="ctr">
                        <a:lnSpc>
                          <a:spcPct val="90000"/>
                        </a:lnSpc>
                      </a:pPr>
                      <a:r>
                        <a:rPr kumimoji="1" lang="ja-JP" altLang="en-US" sz="2000" dirty="0">
                          <a:latin typeface="BIZ UDGothic" panose="020B0400000000000000" pitchFamily="49" charset="-128"/>
                          <a:ea typeface="BIZ UDGothic" panose="020B0400000000000000" pitchFamily="49" charset="-128"/>
                        </a:rPr>
                        <a:t>２</a:t>
                      </a:r>
                      <a:r>
                        <a:rPr kumimoji="1" lang="en-US" altLang="ja-JP" sz="2000" dirty="0">
                          <a:latin typeface="BIZ UDGothic" panose="020B0400000000000000" pitchFamily="49" charset="-128"/>
                          <a:ea typeface="BIZ UDGothic" panose="020B0400000000000000" pitchFamily="49" charset="-128"/>
                        </a:rPr>
                        <a:t>.</a:t>
                      </a:r>
                      <a:r>
                        <a:rPr kumimoji="1" lang="ja-JP" altLang="en-US" sz="2000" dirty="0">
                          <a:latin typeface="BIZ UDGothic" panose="020B0400000000000000" pitchFamily="49" charset="-128"/>
                          <a:ea typeface="BIZ UDGothic" panose="020B0400000000000000" pitchFamily="49" charset="-128"/>
                        </a:rPr>
                        <a:t>５</a:t>
                      </a:r>
                    </a:p>
                  </a:txBody>
                  <a:tcPr anchor="ctr"/>
                </a:tc>
                <a:tc>
                  <a:txBody>
                    <a:bodyPr/>
                    <a:lstStyle/>
                    <a:p>
                      <a:pPr algn="ctr">
                        <a:lnSpc>
                          <a:spcPct val="90000"/>
                        </a:lnSpc>
                      </a:pPr>
                      <a:r>
                        <a:rPr kumimoji="1" lang="ja-JP" altLang="en-US" sz="2000" dirty="0">
                          <a:latin typeface="BIZ UDGothic" panose="020B0400000000000000" pitchFamily="49" charset="-128"/>
                          <a:ea typeface="BIZ UDGothic" panose="020B0400000000000000" pitchFamily="49" charset="-128"/>
                        </a:rPr>
                        <a:t>１１０</a:t>
                      </a:r>
                    </a:p>
                  </a:txBody>
                  <a:tcPr anchor="ctr"/>
                </a:tc>
                <a:extLst>
                  <a:ext uri="{0D108BD9-81ED-4DB2-BD59-A6C34878D82A}">
                    <a16:rowId xmlns:a16="http://schemas.microsoft.com/office/drawing/2014/main" val="1376250445"/>
                  </a:ext>
                </a:extLst>
              </a:tr>
            </a:tbl>
          </a:graphicData>
        </a:graphic>
      </p:graphicFrame>
      <p:sp>
        <p:nvSpPr>
          <p:cNvPr id="8" name="テキスト ボックス 7">
            <a:extLst>
              <a:ext uri="{FF2B5EF4-FFF2-40B4-BE49-F238E27FC236}">
                <a16:creationId xmlns:a16="http://schemas.microsoft.com/office/drawing/2014/main" id="{721947E3-CF4D-BA6F-57F0-5EDF489976F6}"/>
              </a:ext>
            </a:extLst>
          </p:cNvPr>
          <p:cNvSpPr txBox="1"/>
          <p:nvPr/>
        </p:nvSpPr>
        <p:spPr>
          <a:xfrm>
            <a:off x="2194709" y="2983538"/>
            <a:ext cx="7873139" cy="400110"/>
          </a:xfrm>
          <a:prstGeom prst="rect">
            <a:avLst/>
          </a:prstGeom>
          <a:noFill/>
        </p:spPr>
        <p:txBody>
          <a:bodyPr wrap="square" rtlCol="0">
            <a:spAutoFit/>
          </a:bodyPr>
          <a:lstStyle/>
          <a:p>
            <a:pPr algn="ctr"/>
            <a:r>
              <a:rPr kumimoji="1" lang="ja-JP" altLang="en-US" sz="2000" b="1" dirty="0">
                <a:solidFill>
                  <a:schemeClr val="accent3">
                    <a:lumMod val="50000"/>
                  </a:schemeClr>
                </a:solidFill>
                <a:latin typeface="BIZ UDGothic" panose="020B0400000000000000" pitchFamily="49" charset="-128"/>
                <a:ea typeface="BIZ UDGothic" panose="020B0400000000000000" pitchFamily="49" charset="-128"/>
              </a:rPr>
              <a:t>＜スポーツドリンク・経口補水液の</a:t>
            </a:r>
            <a:r>
              <a:rPr lang="ja-JP" altLang="en-US" sz="2000" b="1" dirty="0">
                <a:solidFill>
                  <a:schemeClr val="accent3">
                    <a:lumMod val="50000"/>
                  </a:schemeClr>
                </a:solidFill>
                <a:latin typeface="BIZ UDGothic" panose="020B0400000000000000" pitchFamily="49" charset="-128"/>
                <a:ea typeface="BIZ UDGothic" panose="020B0400000000000000" pitchFamily="49" charset="-128"/>
              </a:rPr>
              <a:t>塩分・カロリーの目安例＞</a:t>
            </a:r>
            <a:endParaRPr kumimoji="1" lang="ja-JP" altLang="en-US" sz="2000" b="1" dirty="0">
              <a:solidFill>
                <a:schemeClr val="accent3">
                  <a:lumMod val="50000"/>
                </a:schemeClr>
              </a:solidFill>
              <a:latin typeface="BIZ UDGothic" panose="020B0400000000000000" pitchFamily="49" charset="-128"/>
              <a:ea typeface="BIZ UDGothic" panose="020B0400000000000000" pitchFamily="49" charset="-128"/>
            </a:endParaRPr>
          </a:p>
        </p:txBody>
      </p:sp>
      <p:sp>
        <p:nvSpPr>
          <p:cNvPr id="5" name="スライド番号プレースホルダー 7">
            <a:extLst>
              <a:ext uri="{FF2B5EF4-FFF2-40B4-BE49-F238E27FC236}">
                <a16:creationId xmlns:a16="http://schemas.microsoft.com/office/drawing/2014/main" id="{7A77C18A-69F1-B281-05CE-A6DCD277AD3F}"/>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24</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595780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FAF9E3C7-640C-57A5-13F2-4BBF46729065}"/>
              </a:ext>
            </a:extLst>
          </p:cNvPr>
          <p:cNvSpPr>
            <a:spLocks noGrp="1"/>
          </p:cNvSpPr>
          <p:nvPr>
            <p:ph type="title"/>
          </p:nvPr>
        </p:nvSpPr>
        <p:spPr>
          <a:xfrm>
            <a:off x="0" y="12686"/>
            <a:ext cx="12192000" cy="1080000"/>
          </a:xfrm>
          <a:solidFill>
            <a:schemeClr val="bg1">
              <a:lumMod val="95000"/>
            </a:schemeClr>
          </a:solidFill>
        </p:spPr>
        <p:txBody>
          <a:bodyPr>
            <a:normAutofit/>
          </a:bodyPr>
          <a:lstStyle/>
          <a:p>
            <a:pPr algn="ctr"/>
            <a:r>
              <a:rPr kumimoji="1" lang="ja-JP" altLang="en-US" sz="5400" b="1" dirty="0">
                <a:latin typeface="BIZ UDGothic" panose="020B0400000000000000" pitchFamily="49" charset="-128"/>
                <a:ea typeface="BIZ UDGothic" panose="020B0400000000000000" pitchFamily="49" charset="-128"/>
              </a:rPr>
              <a:t>３．病院受診（救急搬送）が必要な例</a:t>
            </a:r>
            <a:endParaRPr lang="en-GB" sz="5400" dirty="0">
              <a:latin typeface="BIZ UDGothic" panose="020B0400000000000000" pitchFamily="49" charset="-128"/>
              <a:ea typeface="BIZ UDGothic" panose="020B0400000000000000" pitchFamily="49" charset="-128"/>
            </a:endParaRPr>
          </a:p>
        </p:txBody>
      </p:sp>
      <p:sp>
        <p:nvSpPr>
          <p:cNvPr id="3" name="コンテンツ プレースホルダー 2">
            <a:extLst>
              <a:ext uri="{FF2B5EF4-FFF2-40B4-BE49-F238E27FC236}">
                <a16:creationId xmlns:a16="http://schemas.microsoft.com/office/drawing/2014/main" id="{F4F2774E-B67E-4C88-8DD0-107154D4CF6C}"/>
              </a:ext>
            </a:extLst>
          </p:cNvPr>
          <p:cNvSpPr>
            <a:spLocks noGrp="1"/>
          </p:cNvSpPr>
          <p:nvPr>
            <p:ph idx="1"/>
          </p:nvPr>
        </p:nvSpPr>
        <p:spPr>
          <a:xfrm>
            <a:off x="838200" y="1445125"/>
            <a:ext cx="10515600" cy="3411597"/>
          </a:xfrm>
        </p:spPr>
        <p:txBody>
          <a:bodyPr>
            <a:noAutofit/>
          </a:bodyPr>
          <a:lstStyle/>
          <a:p>
            <a:pPr>
              <a:lnSpc>
                <a:spcPct val="100000"/>
              </a:lnSpc>
              <a:spcBef>
                <a:spcPts val="0"/>
              </a:spcBef>
              <a:spcAft>
                <a:spcPts val="600"/>
              </a:spcAft>
            </a:pPr>
            <a:r>
              <a:rPr kumimoji="1" lang="ja-JP" altLang="en-US" dirty="0">
                <a:latin typeface="BIZ UDGothic" panose="020B0400000000000000" pitchFamily="49" charset="-128"/>
                <a:ea typeface="BIZ UDGothic" panose="020B0400000000000000" pitchFamily="49" charset="-128"/>
              </a:rPr>
              <a:t>意識がもうろうとしている</a:t>
            </a:r>
            <a:endParaRPr kumimoji="1" lang="en-US" altLang="ja-JP" dirty="0">
              <a:latin typeface="BIZ UDGothic" panose="020B0400000000000000" pitchFamily="49" charset="-128"/>
              <a:ea typeface="BIZ UDGothic" panose="020B0400000000000000" pitchFamily="49" charset="-128"/>
            </a:endParaRPr>
          </a:p>
          <a:p>
            <a:pPr>
              <a:lnSpc>
                <a:spcPct val="100000"/>
              </a:lnSpc>
              <a:spcBef>
                <a:spcPts val="0"/>
              </a:spcBef>
              <a:spcAft>
                <a:spcPts val="600"/>
              </a:spcAft>
            </a:pPr>
            <a:r>
              <a:rPr lang="ja-JP" altLang="en-US" dirty="0">
                <a:latin typeface="BIZ UDGothic" panose="020B0400000000000000" pitchFamily="49" charset="-128"/>
                <a:ea typeface="BIZ UDGothic" panose="020B0400000000000000" pitchFamily="49" charset="-128"/>
              </a:rPr>
              <a:t>歩けない</a:t>
            </a:r>
            <a:endParaRPr lang="en-US" altLang="ja-JP" dirty="0">
              <a:latin typeface="BIZ UDGothic" panose="020B0400000000000000" pitchFamily="49" charset="-128"/>
              <a:ea typeface="BIZ UDGothic" panose="020B0400000000000000" pitchFamily="49" charset="-128"/>
            </a:endParaRPr>
          </a:p>
          <a:p>
            <a:pPr>
              <a:lnSpc>
                <a:spcPct val="100000"/>
              </a:lnSpc>
              <a:spcBef>
                <a:spcPts val="0"/>
              </a:spcBef>
              <a:spcAft>
                <a:spcPts val="600"/>
              </a:spcAft>
            </a:pPr>
            <a:r>
              <a:rPr kumimoji="1" lang="ja-JP" altLang="en-US" dirty="0">
                <a:latin typeface="BIZ UDGothic" panose="020B0400000000000000" pitchFamily="49" charset="-128"/>
                <a:ea typeface="BIZ UDGothic" panose="020B0400000000000000" pitchFamily="49" charset="-128"/>
              </a:rPr>
              <a:t>けいれんしている</a:t>
            </a:r>
            <a:endParaRPr kumimoji="1" lang="en-GB" altLang="ja-JP" dirty="0">
              <a:latin typeface="BIZ UDGothic" panose="020B0400000000000000" pitchFamily="49" charset="-128"/>
              <a:ea typeface="BIZ UDGothic" panose="020B0400000000000000" pitchFamily="49" charset="-128"/>
            </a:endParaRPr>
          </a:p>
          <a:p>
            <a:pPr>
              <a:lnSpc>
                <a:spcPct val="100000"/>
              </a:lnSpc>
              <a:spcBef>
                <a:spcPts val="0"/>
              </a:spcBef>
              <a:spcAft>
                <a:spcPts val="600"/>
              </a:spcAft>
            </a:pPr>
            <a:r>
              <a:rPr kumimoji="1" lang="ja-JP" altLang="en-US" dirty="0">
                <a:latin typeface="BIZ UDGothic" panose="020B0400000000000000" pitchFamily="49" charset="-128"/>
                <a:ea typeface="BIZ UDGothic" panose="020B0400000000000000" pitchFamily="49" charset="-128"/>
              </a:rPr>
              <a:t>自分で水が飲めない</a:t>
            </a:r>
            <a:endParaRPr kumimoji="1" lang="en-US" altLang="ja-JP" dirty="0">
              <a:latin typeface="BIZ UDGothic" panose="020B0400000000000000" pitchFamily="49" charset="-128"/>
              <a:ea typeface="BIZ UDGothic" panose="020B0400000000000000" pitchFamily="49" charset="-128"/>
            </a:endParaRPr>
          </a:p>
          <a:p>
            <a:pPr>
              <a:lnSpc>
                <a:spcPct val="100000"/>
              </a:lnSpc>
              <a:spcBef>
                <a:spcPts val="0"/>
              </a:spcBef>
              <a:spcAft>
                <a:spcPts val="600"/>
              </a:spcAft>
            </a:pPr>
            <a:r>
              <a:rPr kumimoji="1" lang="ja-JP" altLang="en-US" dirty="0">
                <a:latin typeface="BIZ UDGothic" panose="020B0400000000000000" pitchFamily="49" charset="-128"/>
                <a:ea typeface="BIZ UDGothic" panose="020B0400000000000000" pitchFamily="49" charset="-128"/>
              </a:rPr>
              <a:t>冷却・安静で症状が改善しない</a:t>
            </a:r>
            <a:endParaRPr kumimoji="1" lang="en-US" altLang="ja-JP" dirty="0">
              <a:latin typeface="BIZ UDGothic" panose="020B0400000000000000" pitchFamily="49" charset="-128"/>
              <a:ea typeface="BIZ UDGothic" panose="020B0400000000000000" pitchFamily="49" charset="-128"/>
            </a:endParaRPr>
          </a:p>
          <a:p>
            <a:pPr>
              <a:lnSpc>
                <a:spcPct val="100000"/>
              </a:lnSpc>
              <a:spcBef>
                <a:spcPts val="0"/>
              </a:spcBef>
              <a:spcAft>
                <a:spcPts val="600"/>
              </a:spcAft>
            </a:pPr>
            <a:r>
              <a:rPr lang="ja-JP" altLang="en-US" u="sng" dirty="0">
                <a:latin typeface="BIZ UDGothic" panose="020B0400000000000000" pitchFamily="49" charset="-128"/>
                <a:ea typeface="BIZ UDGothic" panose="020B0400000000000000" pitchFamily="49" charset="-128"/>
              </a:rPr>
              <a:t>その他「いつもと違う」症状が続くとき</a:t>
            </a:r>
            <a:endParaRPr kumimoji="1" lang="en-US" altLang="ja-JP" u="sng" dirty="0">
              <a:latin typeface="BIZ UDGothic" panose="020B0400000000000000" pitchFamily="49" charset="-128"/>
              <a:ea typeface="BIZ UDGothic" panose="020B0400000000000000" pitchFamily="49" charset="-128"/>
            </a:endParaRPr>
          </a:p>
        </p:txBody>
      </p:sp>
      <p:sp>
        <p:nvSpPr>
          <p:cNvPr id="4" name="テキスト ボックス 3">
            <a:extLst>
              <a:ext uri="{FF2B5EF4-FFF2-40B4-BE49-F238E27FC236}">
                <a16:creationId xmlns:a16="http://schemas.microsoft.com/office/drawing/2014/main" id="{3B25E78C-E6AD-795A-B4DE-CC45BE4951A8}"/>
              </a:ext>
            </a:extLst>
          </p:cNvPr>
          <p:cNvSpPr txBox="1"/>
          <p:nvPr/>
        </p:nvSpPr>
        <p:spPr>
          <a:xfrm>
            <a:off x="692534" y="5593968"/>
            <a:ext cx="10805730" cy="646986"/>
          </a:xfrm>
          <a:prstGeom prst="roundRect">
            <a:avLst/>
          </a:prstGeom>
          <a:solidFill>
            <a:schemeClr val="accent5">
              <a:lumMod val="20000"/>
              <a:lumOff val="80000"/>
            </a:schemeClr>
          </a:solidFill>
          <a:ln>
            <a:noFill/>
          </a:ln>
        </p:spPr>
        <p:txBody>
          <a:bodyPr wrap="square"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病院を受診するときは、状況が分かる人が同伴</a:t>
            </a:r>
            <a:r>
              <a:rPr lang="ja-JP" altLang="en-US" sz="3200" b="1" kern="100" spc="-50" dirty="0">
                <a:solidFill>
                  <a:prstClr val="black"/>
                </a:solidFill>
                <a:latin typeface="BIZ UDGothic" panose="020B0400000000000000" pitchFamily="49" charset="-128"/>
                <a:ea typeface="BIZ UDGothic" panose="020B0400000000000000" pitchFamily="49" charset="-128"/>
              </a:rPr>
              <a:t>しましょう。</a:t>
            </a:r>
            <a:endParaRPr kumimoji="1" lang="en-US" altLang="ja-JP" sz="3200" b="1" i="0" u="none" strike="noStrike" kern="100" cap="none" spc="-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pic>
        <p:nvPicPr>
          <p:cNvPr id="7" name="図 6">
            <a:extLst>
              <a:ext uri="{FF2B5EF4-FFF2-40B4-BE49-F238E27FC236}">
                <a16:creationId xmlns:a16="http://schemas.microsoft.com/office/drawing/2014/main" id="{605BB096-17FC-0555-EEC4-877EC7D70C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57199" y="1548693"/>
            <a:ext cx="1438813" cy="1665774"/>
          </a:xfrm>
          <a:prstGeom prst="rect">
            <a:avLst/>
          </a:prstGeom>
        </p:spPr>
      </p:pic>
      <p:sp>
        <p:nvSpPr>
          <p:cNvPr id="10" name="AutoShape 4" descr="痙攣を起こすおじいさん | イラストワールド 〜無料で使えるフリーイラスト素材〜">
            <a:extLst>
              <a:ext uri="{FF2B5EF4-FFF2-40B4-BE49-F238E27FC236}">
                <a16:creationId xmlns:a16="http://schemas.microsoft.com/office/drawing/2014/main" id="{F2F13724-A160-D490-E28E-6F823423916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BIZ UDGothic" panose="020B0400000000000000" pitchFamily="49" charset="-128"/>
              <a:ea typeface="BIZ UDGothic" panose="020B0400000000000000" pitchFamily="49" charset="-128"/>
            </a:endParaRPr>
          </a:p>
        </p:txBody>
      </p:sp>
      <p:pic>
        <p:nvPicPr>
          <p:cNvPr id="4102" name="Picture 6" descr="無料イラスト かわいいフリー素材集: 痙攣のイラスト">
            <a:extLst>
              <a:ext uri="{FF2B5EF4-FFF2-40B4-BE49-F238E27FC236}">
                <a16:creationId xmlns:a16="http://schemas.microsoft.com/office/drawing/2014/main" id="{623C82F1-14D7-F83A-122E-C9F3C617A8B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777480">
            <a:off x="7970489" y="2728368"/>
            <a:ext cx="1268757" cy="1355349"/>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EE7D8296-9F90-59C1-E5DB-60DEA99B5E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5399" y="1188721"/>
            <a:ext cx="1285224" cy="1370905"/>
          </a:xfrm>
          <a:prstGeom prst="rect">
            <a:avLst/>
          </a:prstGeom>
        </p:spPr>
      </p:pic>
      <p:pic>
        <p:nvPicPr>
          <p:cNvPr id="14" name="図 13">
            <a:extLst>
              <a:ext uri="{FF2B5EF4-FFF2-40B4-BE49-F238E27FC236}">
                <a16:creationId xmlns:a16="http://schemas.microsoft.com/office/drawing/2014/main" id="{F5C75B73-EC98-66A3-49EA-8B9E722080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7812" y="2906459"/>
            <a:ext cx="1090277" cy="1226175"/>
          </a:xfrm>
          <a:prstGeom prst="rect">
            <a:avLst/>
          </a:prstGeom>
        </p:spPr>
      </p:pic>
      <p:pic>
        <p:nvPicPr>
          <p:cNvPr id="15" name="図 14">
            <a:extLst>
              <a:ext uri="{FF2B5EF4-FFF2-40B4-BE49-F238E27FC236}">
                <a16:creationId xmlns:a16="http://schemas.microsoft.com/office/drawing/2014/main" id="{F8BFF925-C30B-66EC-17A4-026E9000A41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92566" y="3368575"/>
            <a:ext cx="1332394" cy="1332394"/>
          </a:xfrm>
          <a:prstGeom prst="rect">
            <a:avLst/>
          </a:prstGeom>
        </p:spPr>
      </p:pic>
      <p:sp>
        <p:nvSpPr>
          <p:cNvPr id="2" name="テキスト ボックス 1">
            <a:extLst>
              <a:ext uri="{FF2B5EF4-FFF2-40B4-BE49-F238E27FC236}">
                <a16:creationId xmlns:a16="http://schemas.microsoft.com/office/drawing/2014/main" id="{0A6B1D0B-7656-6AE7-9DDA-16FA8E7CB97A}"/>
              </a:ext>
            </a:extLst>
          </p:cNvPr>
          <p:cNvSpPr txBox="1"/>
          <p:nvPr/>
        </p:nvSpPr>
        <p:spPr>
          <a:xfrm>
            <a:off x="692534" y="4882895"/>
            <a:ext cx="10805729" cy="646986"/>
          </a:xfrm>
          <a:prstGeom prst="roundRect">
            <a:avLst/>
          </a:prstGeom>
          <a:solidFill>
            <a:schemeClr val="accent5">
              <a:lumMod val="20000"/>
              <a:lumOff val="80000"/>
            </a:schemeClr>
          </a:solidFill>
          <a:ln>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200" b="1" kern="100" spc="-50" dirty="0">
                <a:solidFill>
                  <a:prstClr val="black"/>
                </a:solidFill>
                <a:latin typeface="BIZ UDGothic" panose="020B0400000000000000" pitchFamily="49" charset="-128"/>
                <a:ea typeface="BIZ UDGothic" panose="020B0400000000000000" pitchFamily="49" charset="-128"/>
              </a:rPr>
              <a:t>体調が回復する</a:t>
            </a:r>
            <a:r>
              <a:rPr kumimoji="1" lang="ja-JP" altLang="en-US" sz="3200" b="1" i="0" u="none" strike="noStrike" kern="100" cap="none" spc="-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まで、かならず誰かがついていましょう</a:t>
            </a:r>
            <a:r>
              <a:rPr lang="ja-JP" altLang="en-US" sz="3200" b="1" kern="100" spc="-50" dirty="0">
                <a:solidFill>
                  <a:prstClr val="black"/>
                </a:solidFill>
                <a:latin typeface="BIZ UDGothic" panose="020B0400000000000000" pitchFamily="49" charset="-128"/>
                <a:ea typeface="BIZ UDGothic" panose="020B0400000000000000" pitchFamily="49" charset="-128"/>
              </a:rPr>
              <a:t>。</a:t>
            </a:r>
            <a:endParaRPr kumimoji="1" lang="en-GB" altLang="ja-JP" sz="3200" b="1" i="0" u="none" strike="noStrike" kern="100" cap="none" spc="-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8" name="スライド番号プレースホルダー 7">
            <a:extLst>
              <a:ext uri="{FF2B5EF4-FFF2-40B4-BE49-F238E27FC236}">
                <a16:creationId xmlns:a16="http://schemas.microsoft.com/office/drawing/2014/main" id="{71EC1061-5277-EDE4-13CD-EF31FB53C69D}"/>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25</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3108642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4">
            <a:extLst>
              <a:ext uri="{FF2B5EF4-FFF2-40B4-BE49-F238E27FC236}">
                <a16:creationId xmlns:a16="http://schemas.microsoft.com/office/drawing/2014/main" id="{5C208DC1-3C22-8B9A-5A2C-9A5FD686ED7B}"/>
              </a:ext>
            </a:extLst>
          </p:cNvPr>
          <p:cNvSpPr>
            <a:spLocks noGrp="1"/>
          </p:cNvSpPr>
          <p:nvPr>
            <p:ph type="title"/>
          </p:nvPr>
        </p:nvSpPr>
        <p:spPr>
          <a:xfrm>
            <a:off x="0" y="12686"/>
            <a:ext cx="12192000" cy="1080000"/>
          </a:xfrm>
          <a:solidFill>
            <a:schemeClr val="bg1">
              <a:lumMod val="95000"/>
            </a:schemeClr>
          </a:solidFill>
          <a:ln>
            <a:noFill/>
          </a:ln>
        </p:spPr>
        <p:txBody>
          <a:bodyPr>
            <a:normAutofit/>
          </a:bodyPr>
          <a:lstStyle/>
          <a:p>
            <a:pPr algn="ctr"/>
            <a:endParaRPr lang="en-GB" sz="5400" dirty="0">
              <a:latin typeface="BIZ UDGothic" panose="020B0400000000000000" pitchFamily="49" charset="-128"/>
              <a:ea typeface="BIZ UDGothic" panose="020B0400000000000000" pitchFamily="49" charset="-128"/>
            </a:endParaRPr>
          </a:p>
        </p:txBody>
      </p:sp>
      <p:sp>
        <p:nvSpPr>
          <p:cNvPr id="3" name="コンテンツ プレースホルダー 2">
            <a:extLst>
              <a:ext uri="{FF2B5EF4-FFF2-40B4-BE49-F238E27FC236}">
                <a16:creationId xmlns:a16="http://schemas.microsoft.com/office/drawing/2014/main" id="{D882EDF2-76BF-647C-A6D8-E1BC64B92908}"/>
              </a:ext>
            </a:extLst>
          </p:cNvPr>
          <p:cNvSpPr>
            <a:spLocks noGrp="1"/>
          </p:cNvSpPr>
          <p:nvPr>
            <p:ph idx="1"/>
          </p:nvPr>
        </p:nvSpPr>
        <p:spPr>
          <a:xfrm>
            <a:off x="838200" y="1445124"/>
            <a:ext cx="10515600" cy="5295309"/>
          </a:xfrm>
        </p:spPr>
        <p:txBody>
          <a:bodyPr>
            <a:normAutofit/>
          </a:bodyPr>
          <a:lstStyle/>
          <a:p>
            <a:pPr marL="514350" indent="-514350">
              <a:buFont typeface="+mj-lt"/>
              <a:buAutoNum type="arabicPeriod"/>
            </a:pPr>
            <a:endParaRPr lang="en-US" altLang="ja-JP" sz="3200" dirty="0">
              <a:latin typeface="BIZ UDGothic" panose="020B0400000000000000" pitchFamily="49" charset="-128"/>
              <a:ea typeface="BIZ UDGothic" panose="020B0400000000000000" pitchFamily="49" charset="-128"/>
            </a:endParaRPr>
          </a:p>
          <a:p>
            <a:pPr marL="514350" indent="-514350">
              <a:buFont typeface="+mj-lt"/>
              <a:buAutoNum type="arabicPeriod"/>
            </a:pPr>
            <a:endParaRPr lang="en-GB" altLang="ja-JP" sz="2800" dirty="0">
              <a:latin typeface="BIZ UDGothic" panose="020B0400000000000000" pitchFamily="49" charset="-128"/>
              <a:ea typeface="BIZ UDGothic" panose="020B0400000000000000" pitchFamily="49" charset="-128"/>
            </a:endParaRPr>
          </a:p>
        </p:txBody>
      </p:sp>
      <p:graphicFrame>
        <p:nvGraphicFramePr>
          <p:cNvPr id="5" name="表 4">
            <a:extLst>
              <a:ext uri="{FF2B5EF4-FFF2-40B4-BE49-F238E27FC236}">
                <a16:creationId xmlns:a16="http://schemas.microsoft.com/office/drawing/2014/main" id="{4146E02A-E0FF-8A7F-AD2C-27BCCED1BEA7}"/>
              </a:ext>
            </a:extLst>
          </p:cNvPr>
          <p:cNvGraphicFramePr>
            <a:graphicFrameLocks noGrp="1"/>
          </p:cNvGraphicFramePr>
          <p:nvPr>
            <p:extLst>
              <p:ext uri="{D42A27DB-BD31-4B8C-83A1-F6EECF244321}">
                <p14:modId xmlns:p14="http://schemas.microsoft.com/office/powerpoint/2010/main" val="276822128"/>
              </p:ext>
            </p:extLst>
          </p:nvPr>
        </p:nvGraphicFramePr>
        <p:xfrm>
          <a:off x="0" y="125450"/>
          <a:ext cx="12192000" cy="6246577"/>
        </p:xfrm>
        <a:graphic>
          <a:graphicData uri="http://schemas.openxmlformats.org/drawingml/2006/table">
            <a:tbl>
              <a:tblPr firstRow="1" bandRow="1">
                <a:tableStyleId>{5C22544A-7EE6-4342-B048-85BDC9FD1C3A}</a:tableStyleId>
              </a:tblPr>
              <a:tblGrid>
                <a:gridCol w="2380345">
                  <a:extLst>
                    <a:ext uri="{9D8B030D-6E8A-4147-A177-3AD203B41FA5}">
                      <a16:colId xmlns:a16="http://schemas.microsoft.com/office/drawing/2014/main" val="197849989"/>
                    </a:ext>
                  </a:extLst>
                </a:gridCol>
                <a:gridCol w="9811655">
                  <a:extLst>
                    <a:ext uri="{9D8B030D-6E8A-4147-A177-3AD203B41FA5}">
                      <a16:colId xmlns:a16="http://schemas.microsoft.com/office/drawing/2014/main" val="2542952083"/>
                    </a:ext>
                  </a:extLst>
                </a:gridCol>
              </a:tblGrid>
              <a:tr h="963703">
                <a:tc gridSpan="2">
                  <a:txBody>
                    <a:bodyPr/>
                    <a:lstStyle/>
                    <a:p>
                      <a:pPr algn="ctr"/>
                      <a:r>
                        <a:rPr lang="ja-JP" altLang="en-US" sz="3600" dirty="0">
                          <a:solidFill>
                            <a:schemeClr val="tx1"/>
                          </a:solidFill>
                          <a:latin typeface="BIZ UDGothic" panose="020B0400000000000000" pitchFamily="49" charset="-128"/>
                          <a:ea typeface="BIZ UDGothic" panose="020B0400000000000000" pitchFamily="49" charset="-128"/>
                        </a:rPr>
                        <a:t>全日本剣道連盟の推奨する熱中症対策１０か条</a:t>
                      </a:r>
                      <a:endParaRPr lang="en-GB" altLang="ja-JP" sz="3600" dirty="0">
                        <a:solidFill>
                          <a:schemeClr val="tx1"/>
                        </a:solidFill>
                        <a:latin typeface="BIZ UDGothic" panose="020B0400000000000000" pitchFamily="49" charset="-128"/>
                        <a:ea typeface="BIZ UDGothic" panose="020B0400000000000000" pitchFamily="49"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en-GB"/>
                    </a:p>
                  </a:txBody>
                  <a:tcPr/>
                </a:tc>
                <a:extLst>
                  <a:ext uri="{0D108BD9-81ED-4DB2-BD59-A6C34878D82A}">
                    <a16:rowId xmlns:a16="http://schemas.microsoft.com/office/drawing/2014/main" val="2405248361"/>
                  </a:ext>
                </a:extLst>
              </a:tr>
              <a:tr h="525341">
                <a:tc rowSpan="3">
                  <a:txBody>
                    <a:bodyPr/>
                    <a:lstStyle/>
                    <a:p>
                      <a:pPr marL="0" indent="0" algn="ctr">
                        <a:buFont typeface="+mj-lt"/>
                        <a:buNone/>
                      </a:pPr>
                      <a:r>
                        <a:rPr lang="ja-JP" altLang="en-US" sz="2400" dirty="0">
                          <a:solidFill>
                            <a:schemeClr val="tx1"/>
                          </a:solidFill>
                          <a:latin typeface="BIZ UDGothic" panose="020B0400000000000000" pitchFamily="49" charset="-128"/>
                          <a:ea typeface="BIZ UDGothic" panose="020B0400000000000000" pitchFamily="49" charset="-128"/>
                        </a:rPr>
                        <a:t>環境</a:t>
                      </a:r>
                      <a:endParaRPr lang="en-GB" altLang="ja-JP" sz="2400" dirty="0">
                        <a:solidFill>
                          <a:schemeClr val="tx1"/>
                        </a:solidFill>
                        <a:latin typeface="BIZ UDGothic" panose="020B0400000000000000" pitchFamily="49" charset="-128"/>
                        <a:ea typeface="BIZ UDGothic" panose="020B0400000000000000" pitchFamily="49" charset="-128"/>
                      </a:endParaRPr>
                    </a:p>
                  </a:txBody>
                  <a:tcPr anchor="ctr">
                    <a:lnT w="38100" cmpd="sng">
                      <a:noFill/>
                    </a:lnT>
                  </a:tcPr>
                </a:tc>
                <a:tc>
                  <a:txBody>
                    <a:bodyPr/>
                    <a:lstStyle/>
                    <a:p>
                      <a:pPr marL="0" indent="0">
                        <a:buFont typeface="+mj-lt"/>
                        <a:buNone/>
                      </a:pPr>
                      <a:r>
                        <a:rPr kumimoji="1" lang="ja-JP" altLang="en-US" sz="2400" dirty="0">
                          <a:solidFill>
                            <a:schemeClr val="tx1"/>
                          </a:solidFill>
                          <a:latin typeface="BIZ UDGothic" panose="020B0400000000000000" pitchFamily="49" charset="-128"/>
                          <a:ea typeface="BIZ UDGothic" panose="020B0400000000000000" pitchFamily="49" charset="-128"/>
                        </a:rPr>
                        <a:t>１．　剣道場にはなるべく</a:t>
                      </a:r>
                      <a:r>
                        <a:rPr kumimoji="1" lang="en-US" altLang="ja-JP" sz="2400" dirty="0">
                          <a:solidFill>
                            <a:schemeClr val="tx1"/>
                          </a:solidFill>
                          <a:latin typeface="BIZ UDGothic" panose="020B0400000000000000" pitchFamily="49" charset="-128"/>
                          <a:ea typeface="BIZ UDGothic" panose="020B0400000000000000" pitchFamily="49" charset="-128"/>
                        </a:rPr>
                        <a:t>WBGT</a:t>
                      </a:r>
                      <a:r>
                        <a:rPr kumimoji="1" lang="ja-JP" altLang="en-US" sz="2400" dirty="0">
                          <a:solidFill>
                            <a:schemeClr val="tx1"/>
                          </a:solidFill>
                          <a:latin typeface="BIZ UDGothic" panose="020B0400000000000000" pitchFamily="49" charset="-128"/>
                          <a:ea typeface="BIZ UDGothic" panose="020B0400000000000000" pitchFamily="49" charset="-128"/>
                        </a:rPr>
                        <a:t>計を設置</a:t>
                      </a:r>
                      <a:r>
                        <a:rPr lang="ja-JP" altLang="en-US" sz="2400" dirty="0">
                          <a:solidFill>
                            <a:schemeClr val="tx1"/>
                          </a:solidFill>
                          <a:latin typeface="BIZ UDGothic" panose="020B0400000000000000" pitchFamily="49" charset="-128"/>
                          <a:ea typeface="BIZ UDGothic" panose="020B0400000000000000" pitchFamily="49" charset="-128"/>
                        </a:rPr>
                        <a:t>しましょう</a:t>
                      </a:r>
                      <a:endParaRPr lang="en-GB" altLang="ja-JP" sz="2400" dirty="0">
                        <a:solidFill>
                          <a:schemeClr val="tx1"/>
                        </a:solidFill>
                        <a:latin typeface="BIZ UDGothic" panose="020B0400000000000000" pitchFamily="49" charset="-128"/>
                        <a:ea typeface="BIZ UDGothic" panose="020B0400000000000000" pitchFamily="49" charset="-128"/>
                      </a:endParaRPr>
                    </a:p>
                  </a:txBody>
                  <a:tcPr anchor="ctr">
                    <a:lnT w="38100" cmpd="sng">
                      <a:noFill/>
                    </a:lnT>
                  </a:tcPr>
                </a:tc>
                <a:extLst>
                  <a:ext uri="{0D108BD9-81ED-4DB2-BD59-A6C34878D82A}">
                    <a16:rowId xmlns:a16="http://schemas.microsoft.com/office/drawing/2014/main" val="3163077726"/>
                  </a:ext>
                </a:extLst>
              </a:tr>
              <a:tr h="52534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ja-JP" sz="2400" dirty="0">
                        <a:latin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schemeClr val="tx1"/>
                          </a:solidFill>
                          <a:latin typeface="BIZ UDGothic" panose="020B0400000000000000" pitchFamily="49" charset="-128"/>
                          <a:ea typeface="BIZ UDGothic" panose="020B0400000000000000" pitchFamily="49" charset="-128"/>
                        </a:rPr>
                        <a:t>２．　剣道場にはエアコンや業務用扇風機を設置しましょう</a:t>
                      </a:r>
                      <a:endParaRPr lang="en-GB" altLang="ja-JP" sz="2400" dirty="0">
                        <a:solidFill>
                          <a:schemeClr val="tx1"/>
                        </a:solidFill>
                        <a:latin typeface="BIZ UDGothic" panose="020B0400000000000000" pitchFamily="49" charset="-128"/>
                        <a:ea typeface="BIZ UDGothic" panose="020B0400000000000000" pitchFamily="49" charset="-128"/>
                      </a:endParaRPr>
                    </a:p>
                  </a:txBody>
                  <a:tcPr anchor="ctr"/>
                </a:tc>
                <a:extLst>
                  <a:ext uri="{0D108BD9-81ED-4DB2-BD59-A6C34878D82A}">
                    <a16:rowId xmlns:a16="http://schemas.microsoft.com/office/drawing/2014/main" val="2309960364"/>
                  </a:ext>
                </a:extLst>
              </a:tr>
              <a:tr h="52534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ja-JP" sz="2400" dirty="0">
                        <a:latin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schemeClr val="tx1"/>
                          </a:solidFill>
                          <a:latin typeface="BIZ UDGothic" panose="020B0400000000000000" pitchFamily="49" charset="-128"/>
                          <a:ea typeface="BIZ UDGothic" panose="020B0400000000000000" pitchFamily="49" charset="-128"/>
                        </a:rPr>
                        <a:t>３．　剣道場の風通しを良くしましょう</a:t>
                      </a:r>
                      <a:endParaRPr lang="en-GB" altLang="ja-JP" sz="2400" dirty="0">
                        <a:solidFill>
                          <a:schemeClr val="tx1"/>
                        </a:solidFill>
                        <a:latin typeface="BIZ UDGothic" panose="020B0400000000000000" pitchFamily="49" charset="-128"/>
                        <a:ea typeface="BIZ UDGothic" panose="020B0400000000000000" pitchFamily="49" charset="-128"/>
                      </a:endParaRPr>
                    </a:p>
                  </a:txBody>
                  <a:tcPr anchor="ctr"/>
                </a:tc>
                <a:extLst>
                  <a:ext uri="{0D108BD9-81ED-4DB2-BD59-A6C34878D82A}">
                    <a16:rowId xmlns:a16="http://schemas.microsoft.com/office/drawing/2014/main" val="4285364768"/>
                  </a:ext>
                </a:extLst>
              </a:tr>
              <a:tr h="525341">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dirty="0">
                          <a:solidFill>
                            <a:schemeClr val="tx1"/>
                          </a:solidFill>
                          <a:latin typeface="BIZ UDGothic" panose="020B0400000000000000" pitchFamily="49" charset="-128"/>
                          <a:ea typeface="BIZ UDGothic" panose="020B0400000000000000" pitchFamily="49" charset="-128"/>
                        </a:rPr>
                        <a:t>稽古</a:t>
                      </a:r>
                      <a:endParaRPr lang="en-GB" altLang="ja-JP" sz="2400" dirty="0">
                        <a:solidFill>
                          <a:schemeClr val="tx1"/>
                        </a:solidFill>
                        <a:latin typeface="BIZ UDGothic" panose="020B0400000000000000" pitchFamily="49" charset="-128"/>
                        <a:ea typeface="BIZ UDGothic" panose="020B0400000000000000" pitchFamily="49" charset="-128"/>
                      </a:endParaRPr>
                    </a:p>
                  </a:txBody>
                  <a:tcPr anchor="c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schemeClr val="tx1"/>
                          </a:solidFill>
                          <a:latin typeface="BIZ UDGothic" panose="020B0400000000000000" pitchFamily="49" charset="-128"/>
                          <a:ea typeface="BIZ UDGothic" panose="020B0400000000000000" pitchFamily="49" charset="-128"/>
                        </a:rPr>
                        <a:t>４．　こまめに休憩を取りましょう</a:t>
                      </a:r>
                      <a:endParaRPr lang="en-GB" altLang="ja-JP" sz="2400" dirty="0">
                        <a:solidFill>
                          <a:schemeClr val="tx1"/>
                        </a:solidFill>
                        <a:latin typeface="BIZ UDGothic" panose="020B0400000000000000" pitchFamily="49" charset="-128"/>
                        <a:ea typeface="BIZ UDGothic" panose="020B0400000000000000" pitchFamily="49" charset="-128"/>
                      </a:endParaRPr>
                    </a:p>
                  </a:txBody>
                  <a:tcPr anchor="ctr">
                    <a:solidFill>
                      <a:schemeClr val="accent5">
                        <a:lumMod val="20000"/>
                        <a:lumOff val="80000"/>
                      </a:schemeClr>
                    </a:solidFill>
                  </a:tcPr>
                </a:tc>
                <a:extLst>
                  <a:ext uri="{0D108BD9-81ED-4DB2-BD59-A6C34878D82A}">
                    <a16:rowId xmlns:a16="http://schemas.microsoft.com/office/drawing/2014/main" val="1741565463"/>
                  </a:ext>
                </a:extLst>
              </a:tr>
              <a:tr h="525341">
                <a:tc vMerge="1">
                  <a:txBody>
                    <a:bodyPr/>
                    <a:lstStyle/>
                    <a:p>
                      <a:endParaRPr lang="en-GB" sz="2400" dirty="0"/>
                    </a:p>
                  </a:txBody>
                  <a:tcPr anchor="ctr"/>
                </a:tc>
                <a:tc>
                  <a:txBody>
                    <a:bodyPr/>
                    <a:lstStyle/>
                    <a:p>
                      <a:r>
                        <a:rPr lang="ja-JP" altLang="en-US" sz="2400" dirty="0">
                          <a:solidFill>
                            <a:schemeClr val="tx1"/>
                          </a:solidFill>
                          <a:latin typeface="BIZ UDGothic" panose="020B0400000000000000" pitchFamily="49" charset="-128"/>
                          <a:ea typeface="BIZ UDGothic" panose="020B0400000000000000" pitchFamily="49" charset="-128"/>
                        </a:rPr>
                        <a:t>５．　休憩の時には水分補給を行いましょう</a:t>
                      </a:r>
                      <a:endParaRPr lang="en-GB" sz="2400" dirty="0">
                        <a:solidFill>
                          <a:schemeClr val="tx1"/>
                        </a:solidFill>
                        <a:latin typeface="BIZ UDGothic" panose="020B0400000000000000" pitchFamily="49" charset="-128"/>
                        <a:ea typeface="BIZ UDGothic" panose="020B0400000000000000" pitchFamily="49" charset="-128"/>
                      </a:endParaRPr>
                    </a:p>
                  </a:txBody>
                  <a:tcPr anchor="ctr">
                    <a:solidFill>
                      <a:schemeClr val="accent5">
                        <a:lumMod val="40000"/>
                        <a:lumOff val="60000"/>
                      </a:schemeClr>
                    </a:solidFill>
                  </a:tcPr>
                </a:tc>
                <a:extLst>
                  <a:ext uri="{0D108BD9-81ED-4DB2-BD59-A6C34878D82A}">
                    <a16:rowId xmlns:a16="http://schemas.microsoft.com/office/drawing/2014/main" val="2093848433"/>
                  </a:ext>
                </a:extLst>
              </a:tr>
              <a:tr h="55480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ja-JP" sz="2400" dirty="0">
                        <a:latin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schemeClr val="tx1"/>
                          </a:solidFill>
                          <a:latin typeface="BIZ UDGothic" panose="020B0400000000000000" pitchFamily="49" charset="-128"/>
                          <a:ea typeface="BIZ UDGothic" panose="020B0400000000000000" pitchFamily="49" charset="-128"/>
                        </a:rPr>
                        <a:t>６．　涼しい休憩場所を確保しましょう</a:t>
                      </a:r>
                      <a:endParaRPr lang="en-GB" altLang="ja-JP" sz="2400" dirty="0">
                        <a:solidFill>
                          <a:schemeClr val="tx1"/>
                        </a:solidFill>
                        <a:latin typeface="BIZ UDGothic" panose="020B0400000000000000" pitchFamily="49" charset="-128"/>
                        <a:ea typeface="BIZ UDGothic" panose="020B0400000000000000" pitchFamily="49" charset="-128"/>
                      </a:endParaRPr>
                    </a:p>
                  </a:txBody>
                  <a:tcPr anchor="ctr">
                    <a:solidFill>
                      <a:schemeClr val="accent5">
                        <a:lumMod val="20000"/>
                        <a:lumOff val="80000"/>
                      </a:schemeClr>
                    </a:solidFill>
                  </a:tcPr>
                </a:tc>
                <a:extLst>
                  <a:ext uri="{0D108BD9-81ED-4DB2-BD59-A6C34878D82A}">
                    <a16:rowId xmlns:a16="http://schemas.microsoft.com/office/drawing/2014/main" val="3728953274"/>
                  </a:ext>
                </a:extLst>
              </a:tr>
              <a:tr h="52534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dirty="0">
                        <a:latin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schemeClr val="tx1"/>
                          </a:solidFill>
                          <a:latin typeface="BIZ UDGothic" panose="020B0400000000000000" pitchFamily="49" charset="-128"/>
                          <a:ea typeface="BIZ UDGothic" panose="020B0400000000000000" pitchFamily="49" charset="-128"/>
                        </a:rPr>
                        <a:t>７．　</a:t>
                      </a:r>
                      <a:r>
                        <a:rPr kumimoji="1" lang="ja-JP" altLang="en-US" sz="2400" dirty="0">
                          <a:solidFill>
                            <a:schemeClr val="tx1"/>
                          </a:solidFill>
                          <a:latin typeface="BIZ UDGothic" panose="020B0400000000000000" pitchFamily="49" charset="-128"/>
                          <a:ea typeface="BIZ UDGothic" panose="020B0400000000000000" pitchFamily="49" charset="-128"/>
                        </a:rPr>
                        <a:t>急に暑くなった日には早めに休憩を入れましょう</a:t>
                      </a:r>
                      <a:endParaRPr kumimoji="1" lang="en-US" altLang="ja-JP" sz="2400" dirty="0">
                        <a:solidFill>
                          <a:schemeClr val="tx1"/>
                        </a:solidFill>
                        <a:latin typeface="BIZ UDGothic" panose="020B0400000000000000" pitchFamily="49" charset="-128"/>
                        <a:ea typeface="BIZ UDGothic" panose="020B0400000000000000" pitchFamily="49" charset="-128"/>
                      </a:endParaRPr>
                    </a:p>
                  </a:txBody>
                  <a:tcPr anchor="ctr">
                    <a:solidFill>
                      <a:schemeClr val="accent5">
                        <a:lumMod val="40000"/>
                        <a:lumOff val="60000"/>
                      </a:schemeClr>
                    </a:solidFill>
                  </a:tcPr>
                </a:tc>
                <a:extLst>
                  <a:ext uri="{0D108BD9-81ED-4DB2-BD59-A6C34878D82A}">
                    <a16:rowId xmlns:a16="http://schemas.microsoft.com/office/drawing/2014/main" val="2717969885"/>
                  </a:ext>
                </a:extLst>
              </a:tr>
              <a:tr h="525341">
                <a:tc rowSpan="3">
                  <a:txBody>
                    <a:bodyPr/>
                    <a:lstStyle/>
                    <a:p>
                      <a:pPr marL="0" indent="0" algn="ctr">
                        <a:buFont typeface="+mj-lt"/>
                        <a:buNone/>
                      </a:pPr>
                      <a:r>
                        <a:rPr lang="ja-JP" altLang="en-US" sz="2400" dirty="0">
                          <a:solidFill>
                            <a:schemeClr val="tx1"/>
                          </a:solidFill>
                          <a:latin typeface="BIZ UDGothic" panose="020B0400000000000000" pitchFamily="49" charset="-128"/>
                          <a:ea typeface="BIZ UDGothic" panose="020B0400000000000000" pitchFamily="49" charset="-128"/>
                        </a:rPr>
                        <a:t>体調管理</a:t>
                      </a:r>
                      <a:endParaRPr lang="en-US" altLang="ja-JP" sz="2400" dirty="0">
                        <a:solidFill>
                          <a:schemeClr val="tx1"/>
                        </a:solidFill>
                        <a:latin typeface="BIZ UDGothic" panose="020B0400000000000000" pitchFamily="49" charset="-128"/>
                        <a:ea typeface="BIZ UDGothic" panose="020B0400000000000000" pitchFamily="49" charset="-128"/>
                      </a:endParaRPr>
                    </a:p>
                  </a:txBody>
                  <a:tcPr anchor="ctr">
                    <a:solidFill>
                      <a:schemeClr val="accent4">
                        <a:lumMod val="20000"/>
                        <a:lumOff val="80000"/>
                      </a:schemeClr>
                    </a:solidFill>
                  </a:tcPr>
                </a:tc>
                <a:tc>
                  <a:txBody>
                    <a:bodyPr/>
                    <a:lstStyle/>
                    <a:p>
                      <a:pPr marL="0" indent="0">
                        <a:buFont typeface="+mj-lt"/>
                        <a:buNone/>
                      </a:pPr>
                      <a:r>
                        <a:rPr kumimoji="1" lang="ja-JP" altLang="en-US" sz="2400" dirty="0">
                          <a:solidFill>
                            <a:schemeClr val="tx1"/>
                          </a:solidFill>
                          <a:latin typeface="BIZ UDGothic" panose="020B0400000000000000" pitchFamily="49" charset="-128"/>
                          <a:ea typeface="BIZ UDGothic" panose="020B0400000000000000" pitchFamily="49" charset="-128"/>
                        </a:rPr>
                        <a:t>８．　</a:t>
                      </a:r>
                      <a:r>
                        <a:rPr lang="ja-JP" altLang="en-US" sz="2400" dirty="0">
                          <a:solidFill>
                            <a:schemeClr val="tx1"/>
                          </a:solidFill>
                          <a:latin typeface="BIZ UDGothic" panose="020B0400000000000000" pitchFamily="49" charset="-128"/>
                          <a:ea typeface="BIZ UDGothic" panose="020B0400000000000000" pitchFamily="49" charset="-128"/>
                        </a:rPr>
                        <a:t>稽古前後の体重を測りましょう</a:t>
                      </a:r>
                      <a:endParaRPr lang="en-US" altLang="ja-JP" sz="2400" dirty="0">
                        <a:solidFill>
                          <a:schemeClr val="tx1"/>
                        </a:solidFill>
                        <a:latin typeface="BIZ UDGothic" panose="020B0400000000000000" pitchFamily="49" charset="-128"/>
                        <a:ea typeface="BIZ UDGothic" panose="020B0400000000000000" pitchFamily="49" charset="-128"/>
                      </a:endParaRPr>
                    </a:p>
                  </a:txBody>
                  <a:tcPr anchor="ctr">
                    <a:solidFill>
                      <a:schemeClr val="accent4">
                        <a:lumMod val="20000"/>
                        <a:lumOff val="80000"/>
                      </a:schemeClr>
                    </a:solidFill>
                  </a:tcPr>
                </a:tc>
                <a:extLst>
                  <a:ext uri="{0D108BD9-81ED-4DB2-BD59-A6C34878D82A}">
                    <a16:rowId xmlns:a16="http://schemas.microsoft.com/office/drawing/2014/main" val="469235943"/>
                  </a:ext>
                </a:extLst>
              </a:tr>
              <a:tr h="52534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ja-JP" sz="2400" dirty="0">
                        <a:latin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schemeClr val="tx1"/>
                          </a:solidFill>
                          <a:latin typeface="BIZ UDGothic" panose="020B0400000000000000" pitchFamily="49" charset="-128"/>
                          <a:ea typeface="BIZ UDGothic" panose="020B0400000000000000" pitchFamily="49" charset="-128"/>
                        </a:rPr>
                        <a:t>９．　体調が悪い日は稽古を休みましょう（休ませましょう）</a:t>
                      </a:r>
                      <a:endParaRPr lang="en-GB" altLang="ja-JP" sz="2400" dirty="0">
                        <a:solidFill>
                          <a:schemeClr val="tx1"/>
                        </a:solidFill>
                        <a:latin typeface="BIZ UDGothic" panose="020B0400000000000000" pitchFamily="49" charset="-128"/>
                        <a:ea typeface="BIZ UDGothic" panose="020B0400000000000000" pitchFamily="49" charset="-128"/>
                      </a:endParaRPr>
                    </a:p>
                  </a:txBody>
                  <a:tcPr anchor="ctr">
                    <a:solidFill>
                      <a:schemeClr val="accent4">
                        <a:lumMod val="40000"/>
                        <a:lumOff val="60000"/>
                      </a:schemeClr>
                    </a:solidFill>
                  </a:tcPr>
                </a:tc>
                <a:extLst>
                  <a:ext uri="{0D108BD9-81ED-4DB2-BD59-A6C34878D82A}">
                    <a16:rowId xmlns:a16="http://schemas.microsoft.com/office/drawing/2014/main" val="2473558577"/>
                  </a:ext>
                </a:extLst>
              </a:tr>
              <a:tr h="525341">
                <a:tc vMerge="1">
                  <a:txBody>
                    <a:bodyPr/>
                    <a:lstStyle/>
                    <a:p>
                      <a:pPr marL="0" indent="0">
                        <a:buFont typeface="+mj-lt"/>
                        <a:buNone/>
                      </a:pPr>
                      <a:endParaRPr kumimoji="1" lang="en-US" altLang="ja-JP" sz="2400" dirty="0">
                        <a:latin typeface="+mn-ea"/>
                      </a:endParaRPr>
                    </a:p>
                  </a:txBody>
                  <a:tcPr anchor="ctr"/>
                </a:tc>
                <a:tc>
                  <a:txBody>
                    <a:bodyPr/>
                    <a:lstStyle/>
                    <a:p>
                      <a:pPr marL="0" indent="0">
                        <a:buFont typeface="+mj-lt"/>
                        <a:buNone/>
                      </a:pPr>
                      <a:r>
                        <a:rPr lang="en-US" altLang="ja-JP" sz="2400" dirty="0">
                          <a:solidFill>
                            <a:schemeClr val="tx1"/>
                          </a:solidFill>
                          <a:latin typeface="BIZ UDGothic" panose="020B0400000000000000" pitchFamily="49" charset="-128"/>
                          <a:ea typeface="BIZ UDGothic" panose="020B0400000000000000" pitchFamily="49" charset="-128"/>
                        </a:rPr>
                        <a:t>10</a:t>
                      </a:r>
                      <a:r>
                        <a:rPr lang="ja-JP" altLang="en-US" sz="2400" dirty="0">
                          <a:solidFill>
                            <a:schemeClr val="tx1"/>
                          </a:solidFill>
                          <a:latin typeface="BIZ UDGothic" panose="020B0400000000000000" pitchFamily="49" charset="-128"/>
                          <a:ea typeface="BIZ UDGothic" panose="020B0400000000000000" pitchFamily="49" charset="-128"/>
                        </a:rPr>
                        <a:t>．熱中症を少しでも疑ったら休みましょう（休ませましょう）</a:t>
                      </a:r>
                      <a:endParaRPr kumimoji="1" lang="en-US" altLang="ja-JP" sz="2400" dirty="0">
                        <a:solidFill>
                          <a:schemeClr val="tx1"/>
                        </a:solidFill>
                        <a:latin typeface="BIZ UDGothic" panose="020B0400000000000000" pitchFamily="49" charset="-128"/>
                        <a:ea typeface="BIZ UDGothic" panose="020B0400000000000000" pitchFamily="49" charset="-128"/>
                      </a:endParaRPr>
                    </a:p>
                  </a:txBody>
                  <a:tcPr anchor="ctr">
                    <a:solidFill>
                      <a:schemeClr val="accent4">
                        <a:lumMod val="20000"/>
                        <a:lumOff val="80000"/>
                      </a:schemeClr>
                    </a:solidFill>
                  </a:tcPr>
                </a:tc>
                <a:extLst>
                  <a:ext uri="{0D108BD9-81ED-4DB2-BD59-A6C34878D82A}">
                    <a16:rowId xmlns:a16="http://schemas.microsoft.com/office/drawing/2014/main" val="3363052801"/>
                  </a:ext>
                </a:extLst>
              </a:tr>
            </a:tbl>
          </a:graphicData>
        </a:graphic>
      </p:graphicFrame>
      <p:sp>
        <p:nvSpPr>
          <p:cNvPr id="8" name="四角形: 角を丸くする 8">
            <a:extLst>
              <a:ext uri="{FF2B5EF4-FFF2-40B4-BE49-F238E27FC236}">
                <a16:creationId xmlns:a16="http://schemas.microsoft.com/office/drawing/2014/main" id="{03E52FDB-56D0-276D-736B-F1A187F684C0}"/>
              </a:ext>
            </a:extLst>
          </p:cNvPr>
          <p:cNvSpPr/>
          <p:nvPr/>
        </p:nvSpPr>
        <p:spPr>
          <a:xfrm>
            <a:off x="10896601" y="55004"/>
            <a:ext cx="1251856" cy="504249"/>
          </a:xfrm>
          <a:prstGeom prst="roundRect">
            <a:avLst/>
          </a:prstGeom>
          <a:solidFill>
            <a:schemeClr val="tx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spc="-150" dirty="0">
                <a:latin typeface="BIZ UDGothic" panose="020B0400000000000000" pitchFamily="49" charset="-128"/>
                <a:ea typeface="BIZ UDGothic" panose="020B0400000000000000" pitchFamily="49" charset="-128"/>
              </a:rPr>
              <a:t> 重要！</a:t>
            </a:r>
          </a:p>
        </p:txBody>
      </p:sp>
      <p:sp>
        <p:nvSpPr>
          <p:cNvPr id="4" name="スライド番号プレースホルダー 7">
            <a:extLst>
              <a:ext uri="{FF2B5EF4-FFF2-40B4-BE49-F238E27FC236}">
                <a16:creationId xmlns:a16="http://schemas.microsoft.com/office/drawing/2014/main" id="{CC4AC4B3-5E2B-3DED-02CB-033A90673C93}"/>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26</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3446273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DC92CBED-C559-B6D3-30EC-1D71091E4B7A}"/>
              </a:ext>
            </a:extLst>
          </p:cNvPr>
          <p:cNvSpPr>
            <a:spLocks noGrp="1"/>
          </p:cNvSpPr>
          <p:nvPr>
            <p:ph type="title"/>
          </p:nvPr>
        </p:nvSpPr>
        <p:spPr>
          <a:xfrm>
            <a:off x="0" y="0"/>
            <a:ext cx="12192000" cy="1080000"/>
          </a:xfrm>
          <a:solidFill>
            <a:schemeClr val="bg1">
              <a:lumMod val="95000"/>
            </a:schemeClr>
          </a:solidFill>
        </p:spPr>
        <p:txBody>
          <a:bodyPr>
            <a:normAutofit/>
          </a:bodyPr>
          <a:lstStyle/>
          <a:p>
            <a:pPr algn="ctr"/>
            <a:r>
              <a:rPr kumimoji="1" lang="ja-JP" altLang="en-US" sz="5400" b="1" dirty="0">
                <a:latin typeface="BIZ UDGothic" panose="020B0400000000000000" pitchFamily="49" charset="-128"/>
                <a:ea typeface="BIZ UDGothic" panose="020B0400000000000000" pitchFamily="49" charset="-128"/>
              </a:rPr>
              <a:t>さいごに</a:t>
            </a:r>
          </a:p>
        </p:txBody>
      </p:sp>
      <p:sp>
        <p:nvSpPr>
          <p:cNvPr id="3" name="コンテンツ プレースホルダー 2">
            <a:extLst>
              <a:ext uri="{FF2B5EF4-FFF2-40B4-BE49-F238E27FC236}">
                <a16:creationId xmlns:a16="http://schemas.microsoft.com/office/drawing/2014/main" id="{6FEBF800-54BA-FF25-569C-8555E6E0479E}"/>
              </a:ext>
            </a:extLst>
          </p:cNvPr>
          <p:cNvSpPr>
            <a:spLocks noGrp="1"/>
          </p:cNvSpPr>
          <p:nvPr>
            <p:ph idx="1"/>
          </p:nvPr>
        </p:nvSpPr>
        <p:spPr>
          <a:xfrm>
            <a:off x="352490" y="1430306"/>
            <a:ext cx="11487020" cy="4351338"/>
          </a:xfrm>
        </p:spPr>
        <p:txBody>
          <a:bodyPr>
            <a:normAutofit fontScale="92500"/>
          </a:bodyPr>
          <a:lstStyle/>
          <a:p>
            <a:pPr>
              <a:lnSpc>
                <a:spcPct val="150000"/>
              </a:lnSpc>
            </a:pPr>
            <a:r>
              <a:rPr kumimoji="1" lang="ja-JP" altLang="en-US" sz="3200" dirty="0">
                <a:latin typeface="BIZ UDGothic" panose="020B0400000000000000" pitchFamily="49" charset="-128"/>
                <a:ea typeface="BIZ UDGothic" panose="020B0400000000000000" pitchFamily="49" charset="-128"/>
              </a:rPr>
              <a:t>剣道は熱中症を起こしやすい競技です。</a:t>
            </a:r>
            <a:endParaRPr kumimoji="1" lang="en-US" altLang="ja-JP" sz="3200" dirty="0">
              <a:latin typeface="BIZ UDGothic" panose="020B0400000000000000" pitchFamily="49" charset="-128"/>
              <a:ea typeface="BIZ UDGothic" panose="020B0400000000000000" pitchFamily="49" charset="-128"/>
            </a:endParaRPr>
          </a:p>
          <a:p>
            <a:pPr>
              <a:lnSpc>
                <a:spcPct val="150000"/>
              </a:lnSpc>
            </a:pPr>
            <a:r>
              <a:rPr lang="ja-JP" altLang="en-US" sz="3200" dirty="0">
                <a:latin typeface="BIZ UDGothic" panose="020B0400000000000000" pitchFamily="49" charset="-128"/>
                <a:ea typeface="BIZ UDGothic" panose="020B0400000000000000" pitchFamily="49" charset="-128"/>
              </a:rPr>
              <a:t>熱中症は体をきたえても予防できません。</a:t>
            </a:r>
            <a:endParaRPr lang="en-GB" altLang="ja-JP" sz="3200" dirty="0">
              <a:latin typeface="BIZ UDGothic" panose="020B0400000000000000" pitchFamily="49" charset="-128"/>
              <a:ea typeface="BIZ UDGothic" panose="020B0400000000000000" pitchFamily="49" charset="-128"/>
            </a:endParaRPr>
          </a:p>
          <a:p>
            <a:pPr>
              <a:lnSpc>
                <a:spcPct val="150000"/>
              </a:lnSpc>
            </a:pPr>
            <a:r>
              <a:rPr lang="ja-JP" altLang="en-US" sz="3200" dirty="0">
                <a:latin typeface="BIZ UDGothic" panose="020B0400000000000000" pitchFamily="49" charset="-128"/>
                <a:ea typeface="BIZ UDGothic" panose="020B0400000000000000" pitchFamily="49" charset="-128"/>
              </a:rPr>
              <a:t>万全の対策をしても、熱中症は起こり得ます。</a:t>
            </a:r>
            <a:endParaRPr lang="en-GB" altLang="ja-JP" sz="3200" dirty="0">
              <a:latin typeface="BIZ UDGothic" panose="020B0400000000000000" pitchFamily="49" charset="-128"/>
              <a:ea typeface="BIZ UDGothic" panose="020B0400000000000000" pitchFamily="49" charset="-128"/>
            </a:endParaRPr>
          </a:p>
          <a:p>
            <a:pPr>
              <a:lnSpc>
                <a:spcPct val="150000"/>
              </a:lnSpc>
            </a:pPr>
            <a:r>
              <a:rPr lang="ja-JP" altLang="en-US" sz="3200" dirty="0">
                <a:latin typeface="BIZ UDGothic" panose="020B0400000000000000" pitchFamily="49" charset="-128"/>
                <a:ea typeface="BIZ UDGothic" panose="020B0400000000000000" pitchFamily="49" charset="-128"/>
              </a:rPr>
              <a:t>自分で気づけないこともあるので、お互いに注意しあいましょう。</a:t>
            </a:r>
            <a:endParaRPr lang="en-US" altLang="ja-JP" sz="3200" dirty="0">
              <a:latin typeface="BIZ UDGothic" panose="020B0400000000000000" pitchFamily="49" charset="-128"/>
              <a:ea typeface="BIZ UDGothic" panose="020B0400000000000000" pitchFamily="49" charset="-128"/>
            </a:endParaRPr>
          </a:p>
          <a:p>
            <a:pPr>
              <a:lnSpc>
                <a:spcPct val="150000"/>
              </a:lnSpc>
            </a:pPr>
            <a:r>
              <a:rPr kumimoji="1" lang="ja-JP" altLang="en-US" sz="3200" dirty="0">
                <a:latin typeface="BIZ UDGothic" panose="020B0400000000000000" pitchFamily="49" charset="-128"/>
                <a:ea typeface="BIZ UDGothic" panose="020B0400000000000000" pitchFamily="49" charset="-128"/>
              </a:rPr>
              <a:t>根性論に頼ることなく、安全に</a:t>
            </a:r>
            <a:r>
              <a:rPr lang="ja-JP" altLang="en-US" sz="3200" dirty="0">
                <a:latin typeface="BIZ UDGothic" panose="020B0400000000000000" pitchFamily="49" charset="-128"/>
                <a:ea typeface="BIZ UDGothic" panose="020B0400000000000000" pitchFamily="49" charset="-128"/>
              </a:rPr>
              <a:t>剣道</a:t>
            </a:r>
            <a:r>
              <a:rPr kumimoji="1" lang="ja-JP" altLang="en-US" sz="3200" dirty="0">
                <a:latin typeface="BIZ UDGothic" panose="020B0400000000000000" pitchFamily="49" charset="-128"/>
                <a:ea typeface="BIZ UDGothic" panose="020B0400000000000000" pitchFamily="49" charset="-128"/>
              </a:rPr>
              <a:t>を行いましょう。</a:t>
            </a:r>
            <a:endParaRPr kumimoji="1" lang="en-GB" altLang="ja-JP" sz="3200" dirty="0">
              <a:latin typeface="BIZ UDGothic" panose="020B0400000000000000" pitchFamily="49" charset="-128"/>
              <a:ea typeface="BIZ UDGothic" panose="020B0400000000000000" pitchFamily="49" charset="-128"/>
            </a:endParaRPr>
          </a:p>
        </p:txBody>
      </p:sp>
      <p:sp>
        <p:nvSpPr>
          <p:cNvPr id="5" name="スライド番号プレースホルダー 7">
            <a:extLst>
              <a:ext uri="{FF2B5EF4-FFF2-40B4-BE49-F238E27FC236}">
                <a16:creationId xmlns:a16="http://schemas.microsoft.com/office/drawing/2014/main" id="{506F6F4A-0E6A-0AEC-F4D0-791B6AEAA60B}"/>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27</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3460484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45000DC-B8BA-1819-4E4D-52B9F421A62D}"/>
              </a:ext>
            </a:extLst>
          </p:cNvPr>
          <p:cNvSpPr>
            <a:spLocks noGrp="1"/>
          </p:cNvSpPr>
          <p:nvPr>
            <p:ph type="title"/>
          </p:nvPr>
        </p:nvSpPr>
        <p:spPr/>
        <p:txBody>
          <a:bodyPr/>
          <a:lstStyle/>
          <a:p>
            <a:r>
              <a:rPr lang="ja-JP" altLang="en-US" dirty="0">
                <a:latin typeface="BIZ UDGothic" panose="020B0400000000000000" pitchFamily="49" charset="-128"/>
                <a:ea typeface="BIZ UDGothic" panose="020B0400000000000000" pitchFamily="49" charset="-128"/>
              </a:rPr>
              <a:t>参考資料</a:t>
            </a:r>
            <a:endParaRPr lang="en-GB" dirty="0">
              <a:latin typeface="BIZ UDGothic" panose="020B0400000000000000" pitchFamily="49" charset="-128"/>
              <a:ea typeface="BIZ UDGothic" panose="020B0400000000000000" pitchFamily="49" charset="-128"/>
            </a:endParaRPr>
          </a:p>
        </p:txBody>
      </p:sp>
      <p:sp>
        <p:nvSpPr>
          <p:cNvPr id="2" name="スライド番号プレースホルダー 7">
            <a:extLst>
              <a:ext uri="{FF2B5EF4-FFF2-40B4-BE49-F238E27FC236}">
                <a16:creationId xmlns:a16="http://schemas.microsoft.com/office/drawing/2014/main" id="{6E2F67E7-4A5E-0267-EBD0-9A5EE47D3627}"/>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28</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1570228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1ED9B1-44A7-426F-8A59-5626E209E8EE}"/>
              </a:ext>
            </a:extLst>
          </p:cNvPr>
          <p:cNvSpPr>
            <a:spLocks noGrp="1"/>
          </p:cNvSpPr>
          <p:nvPr>
            <p:ph type="title"/>
          </p:nvPr>
        </p:nvSpPr>
        <p:spPr>
          <a:xfrm>
            <a:off x="137809" y="3070"/>
            <a:ext cx="10515600" cy="900000"/>
          </a:xfrm>
        </p:spPr>
        <p:txBody>
          <a:bodyPr>
            <a:normAutofit fontScale="90000"/>
          </a:bodyPr>
          <a:lstStyle/>
          <a:p>
            <a:r>
              <a:rPr kumimoji="1" lang="ja-JP" altLang="en-US" sz="4000" b="1" dirty="0">
                <a:latin typeface="BIZ UDGothic" panose="020B0400000000000000" pitchFamily="49" charset="-128"/>
                <a:ea typeface="BIZ UDGothic" panose="020B0400000000000000" pitchFamily="49" charset="-128"/>
              </a:rPr>
              <a:t>参考１．剣道は屋内スポーツの中で熱中症が多い</a:t>
            </a:r>
          </a:p>
        </p:txBody>
      </p:sp>
      <p:pic>
        <p:nvPicPr>
          <p:cNvPr id="13" name="コンテンツ プレースホルダー 12">
            <a:extLst>
              <a:ext uri="{FF2B5EF4-FFF2-40B4-BE49-F238E27FC236}">
                <a16:creationId xmlns:a16="http://schemas.microsoft.com/office/drawing/2014/main" id="{D73141A6-9F13-8E7A-D930-49E8ECCD3EE5}"/>
              </a:ext>
            </a:extLst>
          </p:cNvPr>
          <p:cNvPicPr>
            <a:picLocks noGrp="1" noChangeAspect="1"/>
          </p:cNvPicPr>
          <p:nvPr>
            <p:ph idx="1"/>
          </p:nvPr>
        </p:nvPicPr>
        <p:blipFill>
          <a:blip r:embed="rId2"/>
          <a:srcRect t="31358"/>
          <a:stretch/>
        </p:blipFill>
        <p:spPr>
          <a:xfrm>
            <a:off x="1760544" y="2005529"/>
            <a:ext cx="8670912" cy="4014485"/>
          </a:xfrm>
        </p:spPr>
      </p:pic>
      <p:sp>
        <p:nvSpPr>
          <p:cNvPr id="11" name="テキスト ボックス 10">
            <a:extLst>
              <a:ext uri="{FF2B5EF4-FFF2-40B4-BE49-F238E27FC236}">
                <a16:creationId xmlns:a16="http://schemas.microsoft.com/office/drawing/2014/main" id="{262CEEB2-B194-A6DD-4045-84FAE9BC52CA}"/>
              </a:ext>
            </a:extLst>
          </p:cNvPr>
          <p:cNvSpPr txBox="1"/>
          <p:nvPr/>
        </p:nvSpPr>
        <p:spPr>
          <a:xfrm>
            <a:off x="3581401" y="6177765"/>
            <a:ext cx="8610599"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1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cs typeface="Times New Roman" panose="02020603050405020304" pitchFamily="18" charset="0"/>
              </a:rPr>
              <a:t>https://www.mhlw.go.jp/stf/shingi/2r9852000002f13d-att/2r9852000002f1mu.pdf</a:t>
            </a:r>
          </a:p>
        </p:txBody>
      </p:sp>
      <p:pic>
        <p:nvPicPr>
          <p:cNvPr id="5" name="コンテンツ プレースホルダー 12">
            <a:extLst>
              <a:ext uri="{FF2B5EF4-FFF2-40B4-BE49-F238E27FC236}">
                <a16:creationId xmlns:a16="http://schemas.microsoft.com/office/drawing/2014/main" id="{F9CAE930-DC65-9E8D-8492-B48D7CF66F71}"/>
              </a:ext>
            </a:extLst>
          </p:cNvPr>
          <p:cNvPicPr>
            <a:picLocks noChangeAspect="1"/>
          </p:cNvPicPr>
          <p:nvPr/>
        </p:nvPicPr>
        <p:blipFill>
          <a:blip r:embed="rId2"/>
          <a:srcRect b="80758"/>
          <a:stretch/>
        </p:blipFill>
        <p:spPr>
          <a:xfrm>
            <a:off x="1868275" y="1004270"/>
            <a:ext cx="8150649" cy="1057810"/>
          </a:xfrm>
          <a:prstGeom prst="rect">
            <a:avLst/>
          </a:prstGeom>
        </p:spPr>
      </p:pic>
      <p:sp>
        <p:nvSpPr>
          <p:cNvPr id="4" name="スライド番号プレースホルダー 7">
            <a:extLst>
              <a:ext uri="{FF2B5EF4-FFF2-40B4-BE49-F238E27FC236}">
                <a16:creationId xmlns:a16="http://schemas.microsoft.com/office/drawing/2014/main" id="{C61A1806-A474-85B3-3B5B-52621CCD24C2}"/>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29</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1177776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C978A7-8B2C-71B3-DAA2-96286210F6A2}"/>
              </a:ext>
            </a:extLst>
          </p:cNvPr>
          <p:cNvSpPr>
            <a:spLocks noGrp="1"/>
          </p:cNvSpPr>
          <p:nvPr>
            <p:ph type="title"/>
          </p:nvPr>
        </p:nvSpPr>
        <p:spPr>
          <a:xfrm>
            <a:off x="0" y="0"/>
            <a:ext cx="12192000" cy="1080000"/>
          </a:xfrm>
          <a:solidFill>
            <a:schemeClr val="bg1">
              <a:lumMod val="95000"/>
            </a:schemeClr>
          </a:solidFill>
        </p:spPr>
        <p:txBody>
          <a:bodyPr>
            <a:normAutofit/>
          </a:bodyPr>
          <a:lstStyle/>
          <a:p>
            <a:pPr algn="ctr"/>
            <a:r>
              <a:rPr kumimoji="1" lang="ja-JP" altLang="en-US" sz="5400" dirty="0">
                <a:latin typeface="BIZ UDGothic" panose="020B0400000000000000" pitchFamily="49" charset="-128"/>
                <a:ea typeface="BIZ UDGothic" panose="020B0400000000000000" pitchFamily="49" charset="-128"/>
              </a:rPr>
              <a:t>目次</a:t>
            </a:r>
          </a:p>
        </p:txBody>
      </p:sp>
      <p:sp>
        <p:nvSpPr>
          <p:cNvPr id="3" name="コンテンツ プレースホルダー 2">
            <a:extLst>
              <a:ext uri="{FF2B5EF4-FFF2-40B4-BE49-F238E27FC236}">
                <a16:creationId xmlns:a16="http://schemas.microsoft.com/office/drawing/2014/main" id="{3FEE5DF1-5A74-7202-3C7A-2751C7059796}"/>
              </a:ext>
            </a:extLst>
          </p:cNvPr>
          <p:cNvSpPr>
            <a:spLocks noGrp="1"/>
          </p:cNvSpPr>
          <p:nvPr>
            <p:ph idx="1"/>
          </p:nvPr>
        </p:nvSpPr>
        <p:spPr>
          <a:xfrm>
            <a:off x="838200" y="1390532"/>
            <a:ext cx="10515600" cy="5159861"/>
          </a:xfrm>
        </p:spPr>
        <p:txBody>
          <a:bodyPr>
            <a:normAutofit/>
          </a:bodyPr>
          <a:lstStyle/>
          <a:p>
            <a:pPr marL="0" indent="0">
              <a:buNone/>
            </a:pPr>
            <a:r>
              <a:rPr kumimoji="1" lang="en-US" altLang="ja-JP" dirty="0">
                <a:latin typeface="BIZ UDGothic" panose="020B0400000000000000" pitchFamily="49" charset="-128"/>
                <a:ea typeface="BIZ UDGothic" panose="020B0400000000000000" pitchFamily="49" charset="-128"/>
              </a:rPr>
              <a:t>I. </a:t>
            </a:r>
            <a:r>
              <a:rPr kumimoji="1" lang="ja-JP" altLang="en-US" dirty="0">
                <a:latin typeface="BIZ UDGothic" panose="020B0400000000000000" pitchFamily="49" charset="-128"/>
                <a:ea typeface="BIZ UDGothic" panose="020B0400000000000000" pitchFamily="49" charset="-128"/>
              </a:rPr>
              <a:t>熱中症とは</a:t>
            </a:r>
            <a:endParaRPr kumimoji="1" lang="en-US" altLang="ja-JP" dirty="0">
              <a:latin typeface="BIZ UDGothic" panose="020B0400000000000000" pitchFamily="49" charset="-128"/>
              <a:ea typeface="BIZ UDGothic" panose="020B0400000000000000" pitchFamily="49" charset="-128"/>
            </a:endParaRPr>
          </a:p>
          <a:p>
            <a:pPr marL="571500" indent="-571500">
              <a:buAutoNum type="romanUcPeriod" startAt="2"/>
            </a:pPr>
            <a:r>
              <a:rPr lang="ja-JP" altLang="en-US" dirty="0">
                <a:latin typeface="BIZ UDGothic" panose="020B0400000000000000" pitchFamily="49" charset="-128"/>
                <a:ea typeface="BIZ UDGothic" panose="020B0400000000000000" pitchFamily="49" charset="-128"/>
              </a:rPr>
              <a:t>熱中症をおこさないために</a:t>
            </a:r>
            <a:endParaRPr lang="en-US" altLang="ja-JP" dirty="0">
              <a:latin typeface="BIZ UDGothic" panose="020B0400000000000000" pitchFamily="49" charset="-128"/>
              <a:ea typeface="BIZ UDGothic" panose="020B0400000000000000" pitchFamily="49" charset="-128"/>
            </a:endParaRPr>
          </a:p>
          <a:p>
            <a:pPr marL="457200" lvl="1" indent="0">
              <a:buNone/>
            </a:pPr>
            <a:r>
              <a:rPr lang="ja-JP" altLang="en-US" dirty="0">
                <a:latin typeface="BIZ UDGothic" panose="020B0400000000000000" pitchFamily="49" charset="-128"/>
                <a:ea typeface="BIZ UDGothic" panose="020B0400000000000000" pitchFamily="49" charset="-128"/>
              </a:rPr>
              <a:t>１．気温や湿度への対応</a:t>
            </a:r>
            <a:endParaRPr lang="en-US" altLang="ja-JP" dirty="0">
              <a:latin typeface="BIZ UDGothic" panose="020B0400000000000000" pitchFamily="49" charset="-128"/>
              <a:ea typeface="BIZ UDGothic" panose="020B0400000000000000" pitchFamily="49" charset="-128"/>
            </a:endParaRPr>
          </a:p>
          <a:p>
            <a:pPr marL="457200" lvl="1" indent="0">
              <a:buNone/>
            </a:pPr>
            <a:r>
              <a:rPr lang="en-US" altLang="ja-JP" dirty="0">
                <a:latin typeface="BIZ UDGothic" panose="020B0400000000000000" pitchFamily="49" charset="-128"/>
                <a:ea typeface="BIZ UDGothic" panose="020B0400000000000000" pitchFamily="49" charset="-128"/>
              </a:rPr>
              <a:t>	</a:t>
            </a:r>
            <a:r>
              <a:rPr kumimoji="1" lang="ja-JP" altLang="en-US" dirty="0">
                <a:latin typeface="BIZ UDGothic" panose="020B0400000000000000" pitchFamily="49" charset="-128"/>
                <a:ea typeface="BIZ UDGothic" panose="020B0400000000000000" pitchFamily="49" charset="-128"/>
              </a:rPr>
              <a:t>・気温と湿度を把握するには</a:t>
            </a:r>
            <a:endParaRPr kumimoji="1" lang="en-US" altLang="ja-JP" dirty="0">
              <a:latin typeface="BIZ UDGothic" panose="020B0400000000000000" pitchFamily="49" charset="-128"/>
              <a:ea typeface="BIZ UDGothic" panose="020B0400000000000000" pitchFamily="49" charset="-128"/>
            </a:endParaRPr>
          </a:p>
          <a:p>
            <a:pPr marL="457200" lvl="1" indent="0">
              <a:buNone/>
            </a:pPr>
            <a:r>
              <a:rPr kumimoji="1" lang="en-US" altLang="ja-JP" dirty="0">
                <a:latin typeface="BIZ UDGothic" panose="020B0400000000000000" pitchFamily="49" charset="-128"/>
                <a:ea typeface="BIZ UDGothic" panose="020B0400000000000000" pitchFamily="49" charset="-128"/>
              </a:rPr>
              <a:t>	</a:t>
            </a:r>
            <a:r>
              <a:rPr kumimoji="1" lang="ja-JP" altLang="en-US" dirty="0">
                <a:latin typeface="BIZ UDGothic" panose="020B0400000000000000" pitchFamily="49" charset="-128"/>
                <a:ea typeface="BIZ UDGothic" panose="020B0400000000000000" pitchFamily="49" charset="-128"/>
              </a:rPr>
              <a:t>・稽古中止の基準</a:t>
            </a:r>
            <a:endParaRPr kumimoji="1" lang="en-US" altLang="ja-JP" dirty="0">
              <a:latin typeface="BIZ UDGothic" panose="020B0400000000000000" pitchFamily="49" charset="-128"/>
              <a:ea typeface="BIZ UDGothic" panose="020B0400000000000000" pitchFamily="49" charset="-128"/>
            </a:endParaRPr>
          </a:p>
          <a:p>
            <a:pPr marL="457200" lvl="1" indent="0">
              <a:buNone/>
            </a:pPr>
            <a:r>
              <a:rPr lang="ja-JP" altLang="en-US" dirty="0">
                <a:latin typeface="BIZ UDGothic" panose="020B0400000000000000" pitchFamily="49" charset="-128"/>
                <a:ea typeface="BIZ UDGothic" panose="020B0400000000000000" pitchFamily="49" charset="-128"/>
              </a:rPr>
              <a:t>２．稽古中の対応</a:t>
            </a:r>
            <a:endParaRPr lang="en-US" altLang="ja-JP" dirty="0">
              <a:latin typeface="BIZ UDGothic" panose="020B0400000000000000" pitchFamily="49" charset="-128"/>
              <a:ea typeface="BIZ UDGothic" panose="020B0400000000000000" pitchFamily="49" charset="-128"/>
            </a:endParaRPr>
          </a:p>
          <a:p>
            <a:pPr marL="457200" lvl="1" indent="0">
              <a:buNone/>
            </a:pPr>
            <a:r>
              <a:rPr kumimoji="1" lang="ja-JP" altLang="en-US" dirty="0">
                <a:latin typeface="BIZ UDGothic" panose="020B0400000000000000" pitchFamily="49" charset="-128"/>
                <a:ea typeface="BIZ UDGothic" panose="020B0400000000000000" pitchFamily="49" charset="-128"/>
              </a:rPr>
              <a:t>３．体調管理</a:t>
            </a:r>
            <a:endParaRPr kumimoji="1" lang="en-US" altLang="ja-JP" dirty="0">
              <a:latin typeface="BIZ UDGothic" panose="020B0400000000000000" pitchFamily="49" charset="-128"/>
              <a:ea typeface="BIZ UDGothic" panose="020B0400000000000000" pitchFamily="49" charset="-128"/>
            </a:endParaRPr>
          </a:p>
          <a:p>
            <a:pPr marL="571500" indent="-571500">
              <a:buAutoNum type="romanUcPeriod" startAt="2"/>
            </a:pPr>
            <a:r>
              <a:rPr kumimoji="1" lang="ja-JP" altLang="en-US" dirty="0">
                <a:latin typeface="BIZ UDGothic" panose="020B0400000000000000" pitchFamily="49" charset="-128"/>
                <a:ea typeface="BIZ UDGothic" panose="020B0400000000000000" pitchFamily="49" charset="-128"/>
              </a:rPr>
              <a:t>熱中症を疑ったら</a:t>
            </a:r>
            <a:endParaRPr kumimoji="1" lang="en-US" altLang="ja-JP" dirty="0">
              <a:latin typeface="BIZ UDGothic" panose="020B0400000000000000" pitchFamily="49" charset="-128"/>
              <a:ea typeface="BIZ UDGothic" panose="020B0400000000000000" pitchFamily="49" charset="-128"/>
            </a:endParaRPr>
          </a:p>
          <a:p>
            <a:pPr marL="457200" lvl="1" indent="0">
              <a:buNone/>
            </a:pPr>
            <a:r>
              <a:rPr lang="ja-JP" altLang="en-US" dirty="0">
                <a:latin typeface="BIZ UDGothic" panose="020B0400000000000000" pitchFamily="49" charset="-128"/>
                <a:ea typeface="BIZ UDGothic" panose="020B0400000000000000" pitchFamily="49" charset="-128"/>
              </a:rPr>
              <a:t>１．安静・冷却</a:t>
            </a:r>
            <a:endParaRPr lang="en-US" altLang="ja-JP" dirty="0">
              <a:solidFill>
                <a:schemeClr val="tx2"/>
              </a:solidFill>
              <a:latin typeface="BIZ UDGothic" panose="020B0400000000000000" pitchFamily="49" charset="-128"/>
              <a:ea typeface="BIZ UDGothic" panose="020B0400000000000000" pitchFamily="49" charset="-128"/>
            </a:endParaRPr>
          </a:p>
          <a:p>
            <a:pPr marL="457200" lvl="1" indent="0">
              <a:buNone/>
            </a:pPr>
            <a:r>
              <a:rPr kumimoji="1" lang="ja-JP" altLang="en-US" dirty="0">
                <a:latin typeface="BIZ UDGothic" panose="020B0400000000000000" pitchFamily="49" charset="-128"/>
                <a:ea typeface="BIZ UDGothic" panose="020B0400000000000000" pitchFamily="49" charset="-128"/>
              </a:rPr>
              <a:t>２．水分補給</a:t>
            </a:r>
            <a:endParaRPr kumimoji="1" lang="en-US" altLang="ja-JP" dirty="0">
              <a:latin typeface="BIZ UDGothic" panose="020B0400000000000000" pitchFamily="49" charset="-128"/>
              <a:ea typeface="BIZ UDGothic" panose="020B0400000000000000" pitchFamily="49" charset="-128"/>
            </a:endParaRPr>
          </a:p>
          <a:p>
            <a:pPr marL="457200" lvl="1" indent="0">
              <a:buNone/>
            </a:pPr>
            <a:r>
              <a:rPr lang="ja-JP" altLang="en-US" dirty="0">
                <a:latin typeface="BIZ UDGothic" panose="020B0400000000000000" pitchFamily="49" charset="-128"/>
                <a:ea typeface="BIZ UDGothic" panose="020B0400000000000000" pitchFamily="49" charset="-128"/>
              </a:rPr>
              <a:t>３．病院受診</a:t>
            </a:r>
            <a:endParaRPr lang="en-US" altLang="ja-JP" dirty="0">
              <a:latin typeface="BIZ UDGothic" panose="020B0400000000000000" pitchFamily="49" charset="-128"/>
              <a:ea typeface="BIZ UDGothic" panose="020B0400000000000000" pitchFamily="49" charset="-128"/>
            </a:endParaRPr>
          </a:p>
          <a:p>
            <a:pPr marL="571500" indent="-571500">
              <a:buAutoNum type="romanUcPeriod" startAt="2"/>
            </a:pPr>
            <a:r>
              <a:rPr lang="ja-JP" altLang="en-US" dirty="0">
                <a:latin typeface="BIZ UDGothic" panose="020B0400000000000000" pitchFamily="49" charset="-128"/>
                <a:ea typeface="BIZ UDGothic" panose="020B0400000000000000" pitchFamily="49" charset="-128"/>
              </a:rPr>
              <a:t>全日本剣道連盟の推奨する熱中症対策</a:t>
            </a:r>
            <a:r>
              <a:rPr lang="en-US" altLang="ja-JP" dirty="0">
                <a:latin typeface="BIZ UDGothic" panose="020B0400000000000000" pitchFamily="49" charset="-128"/>
                <a:ea typeface="BIZ UDGothic" panose="020B0400000000000000" pitchFamily="49" charset="-128"/>
              </a:rPr>
              <a:t>10</a:t>
            </a:r>
            <a:r>
              <a:rPr lang="ja-JP" altLang="en-US" dirty="0">
                <a:latin typeface="BIZ UDGothic" panose="020B0400000000000000" pitchFamily="49" charset="-128"/>
                <a:ea typeface="BIZ UDGothic" panose="020B0400000000000000" pitchFamily="49" charset="-128"/>
              </a:rPr>
              <a:t>か条</a:t>
            </a:r>
            <a:endParaRPr lang="en-US" altLang="ja-JP" dirty="0">
              <a:solidFill>
                <a:schemeClr val="tx2"/>
              </a:solidFill>
              <a:latin typeface="BIZ UDGothic" panose="020B0400000000000000" pitchFamily="49" charset="-128"/>
              <a:ea typeface="BIZ UDGothic" panose="020B0400000000000000" pitchFamily="49" charset="-128"/>
            </a:endParaRPr>
          </a:p>
          <a:p>
            <a:pPr marL="457200" lvl="1" indent="0">
              <a:buNone/>
            </a:pPr>
            <a:endParaRPr lang="en-US" altLang="ja-JP" dirty="0">
              <a:latin typeface="BIZ UDGothic" panose="020B0400000000000000" pitchFamily="49" charset="-128"/>
              <a:ea typeface="BIZ UDGothic" panose="020B0400000000000000" pitchFamily="49" charset="-128"/>
            </a:endParaRPr>
          </a:p>
        </p:txBody>
      </p:sp>
      <p:sp>
        <p:nvSpPr>
          <p:cNvPr id="4" name="吹き出し: 角を丸めた四角形 3">
            <a:extLst>
              <a:ext uri="{FF2B5EF4-FFF2-40B4-BE49-F238E27FC236}">
                <a16:creationId xmlns:a16="http://schemas.microsoft.com/office/drawing/2014/main" id="{AD59DB02-C662-8697-DEC2-65E2FF075360}"/>
              </a:ext>
            </a:extLst>
          </p:cNvPr>
          <p:cNvSpPr/>
          <p:nvPr/>
        </p:nvSpPr>
        <p:spPr>
          <a:xfrm>
            <a:off x="3792623" y="4807853"/>
            <a:ext cx="965771" cy="431135"/>
          </a:xfrm>
          <a:prstGeom prst="wedgeRoundRectCallout">
            <a:avLst>
              <a:gd name="adj1" fmla="val -66547"/>
              <a:gd name="adj2" fmla="val 17857"/>
              <a:gd name="adj3" fmla="val 16667"/>
            </a:avLst>
          </a:prstGeom>
          <a:solidFill>
            <a:schemeClr val="tx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Gothic" panose="020B0400000000000000" pitchFamily="49" charset="-128"/>
                <a:ea typeface="BIZ UDGothic" panose="020B0400000000000000" pitchFamily="49" charset="-128"/>
              </a:rPr>
              <a:t>重要！</a:t>
            </a:r>
          </a:p>
        </p:txBody>
      </p:sp>
      <p:sp>
        <p:nvSpPr>
          <p:cNvPr id="7" name="吹き出し: 角を丸めた四角形 6">
            <a:extLst>
              <a:ext uri="{FF2B5EF4-FFF2-40B4-BE49-F238E27FC236}">
                <a16:creationId xmlns:a16="http://schemas.microsoft.com/office/drawing/2014/main" id="{626A8183-5DB7-577C-25A4-BDF610D5B211}"/>
              </a:ext>
            </a:extLst>
          </p:cNvPr>
          <p:cNvSpPr/>
          <p:nvPr/>
        </p:nvSpPr>
        <p:spPr>
          <a:xfrm>
            <a:off x="8947149" y="6119258"/>
            <a:ext cx="965771" cy="431135"/>
          </a:xfrm>
          <a:prstGeom prst="wedgeRoundRectCallout">
            <a:avLst>
              <a:gd name="adj1" fmla="val -66547"/>
              <a:gd name="adj2" fmla="val 17857"/>
              <a:gd name="adj3" fmla="val 16667"/>
            </a:avLst>
          </a:prstGeom>
          <a:solidFill>
            <a:schemeClr val="tx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Gothic" panose="020B0400000000000000" pitchFamily="49" charset="-128"/>
                <a:ea typeface="BIZ UDGothic" panose="020B0400000000000000" pitchFamily="49" charset="-128"/>
              </a:rPr>
              <a:t>重要！</a:t>
            </a:r>
          </a:p>
        </p:txBody>
      </p:sp>
      <p:sp>
        <p:nvSpPr>
          <p:cNvPr id="9" name="吹き出し: 角を丸めた四角形 8">
            <a:extLst>
              <a:ext uri="{FF2B5EF4-FFF2-40B4-BE49-F238E27FC236}">
                <a16:creationId xmlns:a16="http://schemas.microsoft.com/office/drawing/2014/main" id="{5150B180-08E8-ED07-539B-1FFD93A8BAEC}"/>
              </a:ext>
            </a:extLst>
          </p:cNvPr>
          <p:cNvSpPr/>
          <p:nvPr/>
        </p:nvSpPr>
        <p:spPr>
          <a:xfrm>
            <a:off x="6053446" y="2698886"/>
            <a:ext cx="965771" cy="431135"/>
          </a:xfrm>
          <a:prstGeom prst="wedgeRoundRectCallout">
            <a:avLst>
              <a:gd name="adj1" fmla="val -66547"/>
              <a:gd name="adj2" fmla="val 17857"/>
              <a:gd name="adj3" fmla="val 16667"/>
            </a:avLst>
          </a:prstGeom>
          <a:solidFill>
            <a:schemeClr val="tx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Gothic" panose="020B0400000000000000" pitchFamily="49" charset="-128"/>
                <a:ea typeface="BIZ UDGothic" panose="020B0400000000000000" pitchFamily="49" charset="-128"/>
              </a:rPr>
              <a:t>重要！</a:t>
            </a:r>
          </a:p>
        </p:txBody>
      </p:sp>
      <p:sp>
        <p:nvSpPr>
          <p:cNvPr id="6" name="スライド番号プレースホルダー 7">
            <a:extLst>
              <a:ext uri="{FF2B5EF4-FFF2-40B4-BE49-F238E27FC236}">
                <a16:creationId xmlns:a16="http://schemas.microsoft.com/office/drawing/2014/main" id="{327C8B12-E983-F89E-1B3D-01D2EFBC1188}"/>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3</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1197953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FE937CDA-9B12-3A09-68DD-0B3254FC110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86719" y="1088258"/>
            <a:ext cx="6084312" cy="4101877"/>
          </a:xfrm>
          <a:prstGeom prst="rect">
            <a:avLst/>
          </a:prstGeom>
        </p:spPr>
      </p:pic>
      <p:sp>
        <p:nvSpPr>
          <p:cNvPr id="4" name="タイトル 1">
            <a:extLst>
              <a:ext uri="{FF2B5EF4-FFF2-40B4-BE49-F238E27FC236}">
                <a16:creationId xmlns:a16="http://schemas.microsoft.com/office/drawing/2014/main" id="{70E0E750-BD73-DADF-3AC0-6566AE31100F}"/>
              </a:ext>
            </a:extLst>
          </p:cNvPr>
          <p:cNvSpPr>
            <a:spLocks noGrp="1"/>
          </p:cNvSpPr>
          <p:nvPr>
            <p:ph type="title"/>
          </p:nvPr>
        </p:nvSpPr>
        <p:spPr>
          <a:xfrm>
            <a:off x="118353" y="0"/>
            <a:ext cx="10515600" cy="860400"/>
          </a:xfrm>
        </p:spPr>
        <p:txBody>
          <a:bodyPr>
            <a:normAutofit/>
          </a:bodyPr>
          <a:lstStyle/>
          <a:p>
            <a:r>
              <a:rPr lang="ja-JP" altLang="en-US" sz="3600" dirty="0">
                <a:latin typeface="BIZ UDGothic" panose="020B0400000000000000" pitchFamily="49" charset="-128"/>
                <a:ea typeface="BIZ UDGothic" panose="020B0400000000000000" pitchFamily="49" charset="-128"/>
              </a:rPr>
              <a:t>参考</a:t>
            </a:r>
            <a:r>
              <a:rPr lang="en-US" altLang="ja-JP" sz="3600" dirty="0">
                <a:latin typeface="BIZ UDGothic" panose="020B0400000000000000" pitchFamily="49" charset="-128"/>
                <a:ea typeface="BIZ UDGothic" panose="020B0400000000000000" pitchFamily="49" charset="-128"/>
              </a:rPr>
              <a:t>2</a:t>
            </a:r>
            <a:r>
              <a:rPr lang="ja-JP" altLang="en-US" sz="3600" dirty="0">
                <a:latin typeface="BIZ UDGothic" panose="020B0400000000000000" pitchFamily="49" charset="-128"/>
                <a:ea typeface="BIZ UDGothic" panose="020B0400000000000000" pitchFamily="49" charset="-128"/>
              </a:rPr>
              <a:t>．</a:t>
            </a:r>
            <a:r>
              <a:rPr kumimoji="1" lang="ja-JP" altLang="en-US" sz="3600" b="1" dirty="0">
                <a:latin typeface="BIZ UDGothic" panose="020B0400000000000000" pitchFamily="49" charset="-128"/>
                <a:ea typeface="BIZ UDGothic" panose="020B0400000000000000" pitchFamily="49" charset="-128"/>
              </a:rPr>
              <a:t>熱中症は高齢者に多い</a:t>
            </a:r>
          </a:p>
        </p:txBody>
      </p:sp>
      <p:pic>
        <p:nvPicPr>
          <p:cNvPr id="6" name="図 5">
            <a:extLst>
              <a:ext uri="{FF2B5EF4-FFF2-40B4-BE49-F238E27FC236}">
                <a16:creationId xmlns:a16="http://schemas.microsoft.com/office/drawing/2014/main" id="{E5643909-0F9A-E049-9170-F48DA33A9EA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386552" y="4423460"/>
            <a:ext cx="5702126" cy="836497"/>
          </a:xfrm>
          <a:prstGeom prst="rect">
            <a:avLst/>
          </a:prstGeom>
        </p:spPr>
      </p:pic>
      <p:sp>
        <p:nvSpPr>
          <p:cNvPr id="8" name="テキスト ボックス 7">
            <a:extLst>
              <a:ext uri="{FF2B5EF4-FFF2-40B4-BE49-F238E27FC236}">
                <a16:creationId xmlns:a16="http://schemas.microsoft.com/office/drawing/2014/main" id="{CEEF9FD2-E889-A3DB-992C-441D75E73DC1}"/>
              </a:ext>
            </a:extLst>
          </p:cNvPr>
          <p:cNvSpPr txBox="1"/>
          <p:nvPr/>
        </p:nvSpPr>
        <p:spPr>
          <a:xfrm>
            <a:off x="3000055" y="6098100"/>
            <a:ext cx="9191946" cy="369332"/>
          </a:xfrm>
          <a:prstGeom prst="rect">
            <a:avLst/>
          </a:prstGeom>
          <a:noFill/>
        </p:spPr>
        <p:txBody>
          <a:bodyPr wrap="square">
            <a:spAutoFit/>
          </a:bodyPr>
          <a:lstStyle/>
          <a:p>
            <a:pPr algn="r"/>
            <a:r>
              <a:rPr lang="ja-JP" altLang="en-US" dirty="0">
                <a:latin typeface="BIZ UDGothic" panose="020B0400000000000000" pitchFamily="49" charset="-128"/>
                <a:ea typeface="BIZ UDGothic" panose="020B0400000000000000" pitchFamily="49" charset="-128"/>
              </a:rPr>
              <a:t>総務省資料 </a:t>
            </a:r>
            <a:r>
              <a:rPr lang="en-US" altLang="ja-JP" sz="1600" spc="-150" dirty="0">
                <a:latin typeface="BIZ UDGothic" panose="020B0400000000000000" pitchFamily="49" charset="-128"/>
                <a:ea typeface="BIZ UDGothic" panose="020B0400000000000000" pitchFamily="49" charset="-128"/>
                <a:cs typeface="Times New Roman" panose="02020603050405020304" pitchFamily="18" charset="0"/>
              </a:rPr>
              <a:t>https://www.fdma.go.jp/disaster/heatstroke/items/r5/heatstroke_nenpou_r5.pdf</a:t>
            </a:r>
            <a:endParaRPr lang="ja-JP" altLang="en-US" spc="-150" dirty="0">
              <a:latin typeface="BIZ UDGothic" panose="020B0400000000000000" pitchFamily="49" charset="-128"/>
              <a:ea typeface="BIZ UDGothic" panose="020B0400000000000000" pitchFamily="49"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30E3B6F0-4F03-0235-45C1-2011E6DE52FC}"/>
              </a:ext>
            </a:extLst>
          </p:cNvPr>
          <p:cNvSpPr txBox="1"/>
          <p:nvPr/>
        </p:nvSpPr>
        <p:spPr>
          <a:xfrm>
            <a:off x="1068093" y="5529965"/>
            <a:ext cx="10285707" cy="523220"/>
          </a:xfrm>
          <a:prstGeom prst="rect">
            <a:avLst/>
          </a:prstGeom>
          <a:solidFill>
            <a:schemeClr val="bg2">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BIZ UDGothic" panose="020B0400000000000000" pitchFamily="49" charset="-128"/>
                <a:ea typeface="BIZ UDGothic" panose="020B0400000000000000" pitchFamily="49" charset="-128"/>
              </a:rPr>
              <a:t>熱中症は「きたえていれば大丈夫」な病気ではありません。</a:t>
            </a:r>
            <a:endParaRPr kumimoji="1" lang="en-US" altLang="ja-JP" sz="2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10" name="四角形: 角を丸くする 9">
            <a:extLst>
              <a:ext uri="{FF2B5EF4-FFF2-40B4-BE49-F238E27FC236}">
                <a16:creationId xmlns:a16="http://schemas.microsoft.com/office/drawing/2014/main" id="{28198664-B3C5-0B53-A258-0AC153C8A0A3}"/>
              </a:ext>
            </a:extLst>
          </p:cNvPr>
          <p:cNvSpPr/>
          <p:nvPr/>
        </p:nvSpPr>
        <p:spPr>
          <a:xfrm>
            <a:off x="3117032" y="1584144"/>
            <a:ext cx="3248834" cy="3740348"/>
          </a:xfrm>
          <a:prstGeom prst="round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sp>
        <p:nvSpPr>
          <p:cNvPr id="11" name="テキスト ボックス 10">
            <a:extLst>
              <a:ext uri="{FF2B5EF4-FFF2-40B4-BE49-F238E27FC236}">
                <a16:creationId xmlns:a16="http://schemas.microsoft.com/office/drawing/2014/main" id="{3849AFA1-D30A-F20E-573F-36A076FD49CE}"/>
              </a:ext>
            </a:extLst>
          </p:cNvPr>
          <p:cNvSpPr txBox="1"/>
          <p:nvPr/>
        </p:nvSpPr>
        <p:spPr>
          <a:xfrm>
            <a:off x="6749386" y="2530516"/>
            <a:ext cx="3750716" cy="954107"/>
          </a:xfrm>
          <a:prstGeom prst="rect">
            <a:avLst/>
          </a:prstGeom>
          <a:noFill/>
          <a:ln w="28575">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熱中症救急搬送患者の</a:t>
            </a:r>
            <a:endParaRPr kumimoji="1" lang="en-US" altLang="ja-JP" sz="2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半数以上が高齢者</a:t>
            </a:r>
          </a:p>
        </p:txBody>
      </p:sp>
      <p:pic>
        <p:nvPicPr>
          <p:cNvPr id="13" name="図 12">
            <a:extLst>
              <a:ext uri="{FF2B5EF4-FFF2-40B4-BE49-F238E27FC236}">
                <a16:creationId xmlns:a16="http://schemas.microsoft.com/office/drawing/2014/main" id="{97AFDAAD-4E68-0C46-E618-37DE5D2E8E5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426776" y="684341"/>
            <a:ext cx="6507997" cy="432720"/>
          </a:xfrm>
          <a:prstGeom prst="rect">
            <a:avLst/>
          </a:prstGeom>
        </p:spPr>
      </p:pic>
      <p:cxnSp>
        <p:nvCxnSpPr>
          <p:cNvPr id="15" name="直線コネクタ 14">
            <a:extLst>
              <a:ext uri="{FF2B5EF4-FFF2-40B4-BE49-F238E27FC236}">
                <a16:creationId xmlns:a16="http://schemas.microsoft.com/office/drawing/2014/main" id="{E6FD806E-1E7E-0435-41D7-04339FDC513C}"/>
              </a:ext>
            </a:extLst>
          </p:cNvPr>
          <p:cNvCxnSpPr>
            <a:cxnSpLocks/>
            <a:endCxn id="11" idx="1"/>
          </p:cNvCxnSpPr>
          <p:nvPr/>
        </p:nvCxnSpPr>
        <p:spPr>
          <a:xfrm flipV="1">
            <a:off x="6386552" y="3007570"/>
            <a:ext cx="362834" cy="323259"/>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3" name="スライド番号プレースホルダー 7">
            <a:extLst>
              <a:ext uri="{FF2B5EF4-FFF2-40B4-BE49-F238E27FC236}">
                <a16:creationId xmlns:a16="http://schemas.microsoft.com/office/drawing/2014/main" id="{3A2EC948-2EEB-C959-8CD8-9AFEAE6370F6}"/>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30</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195166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6B8C73-1FD0-447B-A0F7-FE2B4F9E4F4E}"/>
              </a:ext>
            </a:extLst>
          </p:cNvPr>
          <p:cNvSpPr>
            <a:spLocks noGrp="1"/>
          </p:cNvSpPr>
          <p:nvPr>
            <p:ph type="title"/>
          </p:nvPr>
        </p:nvSpPr>
        <p:spPr>
          <a:xfrm>
            <a:off x="208845" y="0"/>
            <a:ext cx="10515600" cy="896400"/>
          </a:xfrm>
        </p:spPr>
        <p:txBody>
          <a:bodyPr>
            <a:normAutofit/>
          </a:bodyPr>
          <a:lstStyle/>
          <a:p>
            <a:r>
              <a:rPr lang="ja-JP" altLang="en-US" sz="3600" b="1" dirty="0">
                <a:latin typeface="BIZ UDGothic" panose="020B0400000000000000" pitchFamily="49" charset="-128"/>
                <a:ea typeface="BIZ UDGothic" panose="020B0400000000000000" pitchFamily="49" charset="-128"/>
              </a:rPr>
              <a:t>参考</a:t>
            </a:r>
            <a:r>
              <a:rPr lang="en-GB" altLang="ja-JP" sz="3600" b="1" dirty="0">
                <a:latin typeface="BIZ UDGothic" panose="020B0400000000000000" pitchFamily="49" charset="-128"/>
                <a:ea typeface="BIZ UDGothic" panose="020B0400000000000000" pitchFamily="49" charset="-128"/>
              </a:rPr>
              <a:t>3</a:t>
            </a:r>
            <a:r>
              <a:rPr lang="ja-JP" altLang="en-US" sz="3600" dirty="0">
                <a:latin typeface="BIZ UDGothic" panose="020B0400000000000000" pitchFamily="49" charset="-128"/>
                <a:ea typeface="BIZ UDGothic" panose="020B0400000000000000" pitchFamily="49" charset="-128"/>
              </a:rPr>
              <a:t>．</a:t>
            </a:r>
            <a:r>
              <a:rPr lang="ja-JP" altLang="en-US" sz="3600" b="1" dirty="0">
                <a:latin typeface="BIZ UDGothic" panose="020B0400000000000000" pitchFamily="49" charset="-128"/>
                <a:ea typeface="BIZ UDGothic" panose="020B0400000000000000" pitchFamily="49" charset="-128"/>
              </a:rPr>
              <a:t>暑さ指数（</a:t>
            </a:r>
            <a:r>
              <a:rPr lang="en-US" altLang="ja-JP" sz="3600" b="1" dirty="0">
                <a:latin typeface="BIZ UDGothic" panose="020B0400000000000000" pitchFamily="49" charset="-128"/>
                <a:ea typeface="BIZ UDGothic" panose="020B0400000000000000" pitchFamily="49" charset="-128"/>
              </a:rPr>
              <a:t>WBGT)</a:t>
            </a:r>
            <a:r>
              <a:rPr lang="ja-JP" altLang="en-US" sz="3600" b="1" dirty="0">
                <a:latin typeface="BIZ UDGothic" panose="020B0400000000000000" pitchFamily="49" charset="-128"/>
                <a:ea typeface="BIZ UDGothic" panose="020B0400000000000000" pitchFamily="49" charset="-128"/>
              </a:rPr>
              <a:t>とは</a:t>
            </a:r>
            <a:endParaRPr kumimoji="1" lang="ja-JP" altLang="en-US" sz="3600" b="1" dirty="0">
              <a:latin typeface="BIZ UDGothic" panose="020B0400000000000000" pitchFamily="49" charset="-128"/>
              <a:ea typeface="BIZ UDGothic" panose="020B0400000000000000" pitchFamily="49" charset="-128"/>
            </a:endParaRPr>
          </a:p>
        </p:txBody>
      </p:sp>
      <p:pic>
        <p:nvPicPr>
          <p:cNvPr id="9" name="コンテンツ プレースホルダー 8">
            <a:extLst>
              <a:ext uri="{FF2B5EF4-FFF2-40B4-BE49-F238E27FC236}">
                <a16:creationId xmlns:a16="http://schemas.microsoft.com/office/drawing/2014/main" id="{D340954A-38A6-4A96-9BF9-594706D350D4}"/>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38201" y="834303"/>
            <a:ext cx="9886244" cy="5271911"/>
          </a:xfrm>
        </p:spPr>
      </p:pic>
      <p:sp>
        <p:nvSpPr>
          <p:cNvPr id="3" name="テキスト ボックス 2">
            <a:extLst>
              <a:ext uri="{FF2B5EF4-FFF2-40B4-BE49-F238E27FC236}">
                <a16:creationId xmlns:a16="http://schemas.microsoft.com/office/drawing/2014/main" id="{23F5BD0C-C13C-D319-3DB5-C267F11312B3}"/>
              </a:ext>
            </a:extLst>
          </p:cNvPr>
          <p:cNvSpPr txBox="1"/>
          <p:nvPr/>
        </p:nvSpPr>
        <p:spPr>
          <a:xfrm>
            <a:off x="6096000" y="6186032"/>
            <a:ext cx="546630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環境省．熱中症環境保健マニュアル</a:t>
            </a:r>
            <a:r>
              <a:rPr kumimoji="1" lang="en-US" altLang="ja-JP"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2022</a:t>
            </a:r>
            <a:r>
              <a:rPr kumimoji="1" lang="ja-JP" altLang="en-US"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　改変</a:t>
            </a:r>
            <a:endParaRPr kumimoji="1" lang="en-US" altLang="ja-JP"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4" name="スライド番号プレースホルダー 7">
            <a:extLst>
              <a:ext uri="{FF2B5EF4-FFF2-40B4-BE49-F238E27FC236}">
                <a16:creationId xmlns:a16="http://schemas.microsoft.com/office/drawing/2014/main" id="{53E78F32-FC4E-9FC3-ED18-53D35B104383}"/>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31</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1068994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7F7B2C-25A6-44B4-BE2C-EAA969377BB9}"/>
              </a:ext>
            </a:extLst>
          </p:cNvPr>
          <p:cNvSpPr>
            <a:spLocks noGrp="1"/>
          </p:cNvSpPr>
          <p:nvPr>
            <p:ph type="title"/>
          </p:nvPr>
        </p:nvSpPr>
        <p:spPr>
          <a:xfrm>
            <a:off x="109226" y="0"/>
            <a:ext cx="10333974" cy="896400"/>
          </a:xfrm>
        </p:spPr>
        <p:txBody>
          <a:bodyPr>
            <a:normAutofit/>
          </a:bodyPr>
          <a:lstStyle/>
          <a:p>
            <a:r>
              <a:rPr kumimoji="1" lang="ja-JP" altLang="en-US" sz="3600" b="1" dirty="0">
                <a:latin typeface="BIZ UDGothic" panose="020B0400000000000000" pitchFamily="49" charset="-128"/>
                <a:ea typeface="BIZ UDGothic" panose="020B0400000000000000" pitchFamily="49" charset="-128"/>
                <a:cs typeface="Arial" panose="020B0604020202020204" pitchFamily="34" charset="0"/>
              </a:rPr>
              <a:t>参考</a:t>
            </a:r>
            <a:r>
              <a:rPr lang="en-GB" altLang="ja-JP" sz="3600" dirty="0">
                <a:latin typeface="BIZ UDGothic" panose="020B0400000000000000" pitchFamily="49" charset="-128"/>
                <a:ea typeface="BIZ UDGothic" panose="020B0400000000000000" pitchFamily="49" charset="-128"/>
                <a:cs typeface="Arial" panose="020B0604020202020204" pitchFamily="34" charset="0"/>
              </a:rPr>
              <a:t>4.</a:t>
            </a:r>
            <a:r>
              <a:rPr kumimoji="1" lang="ja-JP" altLang="en-US" sz="3600" b="1" dirty="0">
                <a:latin typeface="BIZ UDGothic" panose="020B0400000000000000" pitchFamily="49" charset="-128"/>
                <a:ea typeface="BIZ UDGothic" panose="020B0400000000000000" pitchFamily="49" charset="-128"/>
                <a:cs typeface="Arial" panose="020B0604020202020204" pitchFamily="34" charset="0"/>
              </a:rPr>
              <a:t>暑さ指数に応じた注意事項</a:t>
            </a:r>
          </a:p>
        </p:txBody>
      </p:sp>
      <p:pic>
        <p:nvPicPr>
          <p:cNvPr id="8" name="図 7">
            <a:extLst>
              <a:ext uri="{FF2B5EF4-FFF2-40B4-BE49-F238E27FC236}">
                <a16:creationId xmlns:a16="http://schemas.microsoft.com/office/drawing/2014/main" id="{10C16D6D-DC25-6C54-4CFF-7951C301ED03}"/>
              </a:ext>
            </a:extLst>
          </p:cNvPr>
          <p:cNvPicPr>
            <a:picLocks noChangeAspect="1"/>
          </p:cNvPicPr>
          <p:nvPr/>
        </p:nvPicPr>
        <p:blipFill>
          <a:blip r:embed="rId3"/>
          <a:stretch>
            <a:fillRect/>
          </a:stretch>
        </p:blipFill>
        <p:spPr>
          <a:xfrm>
            <a:off x="1562468" y="657546"/>
            <a:ext cx="8762263" cy="5969285"/>
          </a:xfrm>
          <a:prstGeom prst="rect">
            <a:avLst/>
          </a:prstGeom>
        </p:spPr>
      </p:pic>
      <p:sp>
        <p:nvSpPr>
          <p:cNvPr id="3" name="テキスト ボックス 2">
            <a:extLst>
              <a:ext uri="{FF2B5EF4-FFF2-40B4-BE49-F238E27FC236}">
                <a16:creationId xmlns:a16="http://schemas.microsoft.com/office/drawing/2014/main" id="{D1DABBCC-E105-21FF-721D-4F6327C2A694}"/>
              </a:ext>
            </a:extLst>
          </p:cNvPr>
          <p:cNvSpPr txBox="1"/>
          <p:nvPr/>
        </p:nvSpPr>
        <p:spPr>
          <a:xfrm>
            <a:off x="6544797" y="6306497"/>
            <a:ext cx="52847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環境省．熱中症環境保健マニュアル</a:t>
            </a:r>
            <a:r>
              <a:rPr kumimoji="1" lang="en-US" altLang="ja-JP"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2022</a:t>
            </a:r>
            <a:r>
              <a:rPr kumimoji="1" lang="ja-JP" altLang="en-US"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　改変</a:t>
            </a:r>
            <a:endParaRPr kumimoji="1" lang="en-US" altLang="ja-JP"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5" name="スライド番号プレースホルダー 7">
            <a:extLst>
              <a:ext uri="{FF2B5EF4-FFF2-40B4-BE49-F238E27FC236}">
                <a16:creationId xmlns:a16="http://schemas.microsoft.com/office/drawing/2014/main" id="{6F697617-5FB5-E5D4-48D7-C115D2D8341D}"/>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32</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2350193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45302414-B5C4-B5A2-A52D-22873BBB3402}"/>
              </a:ext>
            </a:extLst>
          </p:cNvPr>
          <p:cNvGraphicFramePr>
            <a:graphicFrameLocks noGrp="1"/>
          </p:cNvGraphicFramePr>
          <p:nvPr>
            <p:extLst>
              <p:ext uri="{D42A27DB-BD31-4B8C-83A1-F6EECF244321}">
                <p14:modId xmlns:p14="http://schemas.microsoft.com/office/powerpoint/2010/main" val="3416098952"/>
              </p:ext>
            </p:extLst>
          </p:nvPr>
        </p:nvGraphicFramePr>
        <p:xfrm>
          <a:off x="275208" y="723535"/>
          <a:ext cx="11496581" cy="5759391"/>
        </p:xfrm>
        <a:graphic>
          <a:graphicData uri="http://schemas.openxmlformats.org/drawingml/2006/table">
            <a:tbl>
              <a:tblPr firstRow="1" firstCol="1" bandRow="1">
                <a:tableStyleId>{5C22544A-7EE6-4342-B048-85BDC9FD1C3A}</a:tableStyleId>
              </a:tblPr>
              <a:tblGrid>
                <a:gridCol w="674703">
                  <a:extLst>
                    <a:ext uri="{9D8B030D-6E8A-4147-A177-3AD203B41FA5}">
                      <a16:colId xmlns:a16="http://schemas.microsoft.com/office/drawing/2014/main" val="3156193998"/>
                    </a:ext>
                  </a:extLst>
                </a:gridCol>
                <a:gridCol w="5069149">
                  <a:extLst>
                    <a:ext uri="{9D8B030D-6E8A-4147-A177-3AD203B41FA5}">
                      <a16:colId xmlns:a16="http://schemas.microsoft.com/office/drawing/2014/main" val="1766966408"/>
                    </a:ext>
                  </a:extLst>
                </a:gridCol>
                <a:gridCol w="4767309">
                  <a:extLst>
                    <a:ext uri="{9D8B030D-6E8A-4147-A177-3AD203B41FA5}">
                      <a16:colId xmlns:a16="http://schemas.microsoft.com/office/drawing/2014/main" val="1041612950"/>
                    </a:ext>
                  </a:extLst>
                </a:gridCol>
                <a:gridCol w="985420">
                  <a:extLst>
                    <a:ext uri="{9D8B030D-6E8A-4147-A177-3AD203B41FA5}">
                      <a16:colId xmlns:a16="http://schemas.microsoft.com/office/drawing/2014/main" val="2693487707"/>
                    </a:ext>
                  </a:extLst>
                </a:gridCol>
              </a:tblGrid>
              <a:tr h="471111">
                <a:tc>
                  <a:txBody>
                    <a:bodyPr/>
                    <a:lstStyle/>
                    <a:p>
                      <a:pPr algn="ctr">
                        <a:spcAft>
                          <a:spcPts val="0"/>
                        </a:spcAft>
                      </a:pPr>
                      <a:r>
                        <a:rPr lang="ja-JP" sz="1800" kern="0" spc="-50" baseline="0" dirty="0">
                          <a:solidFill>
                            <a:schemeClr val="tx1"/>
                          </a:solidFill>
                          <a:effectLst/>
                          <a:latin typeface="BIZ UDGothic" panose="020B0400000000000000" pitchFamily="49" charset="-128"/>
                          <a:ea typeface="BIZ UDGothic" panose="020B0400000000000000" pitchFamily="49" charset="-128"/>
                        </a:rPr>
                        <a:t>分類</a:t>
                      </a:r>
                      <a:endParaRPr lang="ja-JP" sz="1800" kern="100" spc="-50" baseline="0" dirty="0">
                        <a:solidFill>
                          <a:schemeClr val="tx1"/>
                        </a:solidFill>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ja-JP" sz="1800" kern="0" spc="-50" baseline="0" dirty="0">
                          <a:solidFill>
                            <a:schemeClr val="tx1"/>
                          </a:solidFill>
                          <a:effectLst/>
                          <a:latin typeface="BIZ UDGothic" panose="020B0400000000000000" pitchFamily="49" charset="-128"/>
                          <a:ea typeface="BIZ UDGothic" panose="020B0400000000000000" pitchFamily="49" charset="-128"/>
                        </a:rPr>
                        <a:t>症状</a:t>
                      </a:r>
                      <a:endParaRPr lang="ja-JP" sz="1800" kern="100" spc="-50" baseline="0" dirty="0">
                        <a:solidFill>
                          <a:schemeClr val="tx1"/>
                        </a:solidFill>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ja-JP" sz="1800" kern="0" spc="-50" baseline="0" dirty="0">
                          <a:solidFill>
                            <a:schemeClr val="tx1"/>
                          </a:solidFill>
                          <a:effectLst/>
                          <a:latin typeface="BIZ UDGothic" panose="020B0400000000000000" pitchFamily="49" charset="-128"/>
                          <a:ea typeface="BIZ UDGothic" panose="020B0400000000000000" pitchFamily="49" charset="-128"/>
                        </a:rPr>
                        <a:t>治療</a:t>
                      </a:r>
                      <a:endParaRPr lang="ja-JP" sz="1800" kern="100" spc="-50" baseline="0" dirty="0">
                        <a:solidFill>
                          <a:schemeClr val="tx1"/>
                        </a:solidFill>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ja-JP" sz="1800" kern="0" spc="-50" baseline="0">
                          <a:solidFill>
                            <a:schemeClr val="tx1"/>
                          </a:solidFill>
                          <a:effectLst/>
                          <a:latin typeface="BIZ UDGothic" panose="020B0400000000000000" pitchFamily="49" charset="-128"/>
                          <a:ea typeface="BIZ UDGothic" panose="020B0400000000000000" pitchFamily="49" charset="-128"/>
                        </a:rPr>
                        <a:t>重症度</a:t>
                      </a:r>
                      <a:endParaRPr lang="ja-JP" sz="1800" kern="100" spc="-50" baseline="0" dirty="0">
                        <a:solidFill>
                          <a:schemeClr val="tx1"/>
                        </a:solidFill>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5788539"/>
                  </a:ext>
                </a:extLst>
              </a:tr>
              <a:tr h="1369685">
                <a:tc>
                  <a:txBody>
                    <a:bodyPr/>
                    <a:lstStyle/>
                    <a:p>
                      <a:pPr algn="ctr">
                        <a:spcAft>
                          <a:spcPts val="0"/>
                        </a:spcAft>
                      </a:pPr>
                      <a:r>
                        <a:rPr lang="en-US" sz="1800" kern="0" spc="-50" baseline="0" dirty="0">
                          <a:effectLst/>
                          <a:latin typeface="BIZ UDGothic" panose="020B0400000000000000" pitchFamily="49" charset="-128"/>
                          <a:ea typeface="BIZ UDGothic" panose="020B0400000000000000" pitchFamily="49" charset="-128"/>
                        </a:rPr>
                        <a:t>I</a:t>
                      </a:r>
                      <a:r>
                        <a:rPr lang="ja-JP" sz="1800" kern="0" spc="-50" baseline="0" dirty="0">
                          <a:effectLst/>
                          <a:latin typeface="BIZ UDGothic" panose="020B0400000000000000" pitchFamily="49" charset="-128"/>
                          <a:ea typeface="BIZ UDGothic" panose="020B0400000000000000" pitchFamily="49" charset="-128"/>
                        </a:rPr>
                        <a:t>度</a:t>
                      </a:r>
                      <a:endParaRPr lang="ja-JP" sz="1800" kern="100" spc="-50" baseline="0" dirty="0">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just">
                        <a:spcAft>
                          <a:spcPts val="0"/>
                        </a:spcAft>
                      </a:pPr>
                      <a:r>
                        <a:rPr lang="ja-JP" sz="1800" kern="0" spc="-50" baseline="0" dirty="0">
                          <a:effectLst/>
                          <a:latin typeface="BIZ UDGothic" panose="020B0400000000000000" pitchFamily="49" charset="-128"/>
                          <a:ea typeface="BIZ UDGothic" panose="020B0400000000000000" pitchFamily="49" charset="-128"/>
                        </a:rPr>
                        <a:t>めまい、立ちくらみ、生あくび、大量の発汗、筋肉痛、</a:t>
                      </a:r>
                      <a:endParaRPr lang="en-US" altLang="ja-JP" sz="1800" kern="0" spc="-50" baseline="0" dirty="0">
                        <a:effectLst/>
                        <a:latin typeface="BIZ UDGothic" panose="020B0400000000000000" pitchFamily="49" charset="-128"/>
                        <a:ea typeface="BIZ UDGothic" panose="020B0400000000000000" pitchFamily="49" charset="-128"/>
                      </a:endParaRPr>
                    </a:p>
                    <a:p>
                      <a:pPr algn="just">
                        <a:spcAft>
                          <a:spcPts val="0"/>
                        </a:spcAft>
                      </a:pPr>
                      <a:r>
                        <a:rPr lang="ja-JP" sz="1800" kern="0" spc="-50" baseline="0" dirty="0">
                          <a:effectLst/>
                          <a:latin typeface="BIZ UDGothic" panose="020B0400000000000000" pitchFamily="49" charset="-128"/>
                          <a:ea typeface="BIZ UDGothic" panose="020B0400000000000000" pitchFamily="49" charset="-128"/>
                        </a:rPr>
                        <a:t>筋肉の硬直（こむら返り）</a:t>
                      </a:r>
                      <a:endParaRPr lang="en-US" altLang="ja-JP" sz="1800" kern="0" spc="-50" baseline="0" dirty="0">
                        <a:effectLst/>
                        <a:latin typeface="BIZ UDGothic" panose="020B0400000000000000" pitchFamily="49" charset="-128"/>
                        <a:ea typeface="BIZ UDGothic" panose="020B0400000000000000" pitchFamily="49" charset="-128"/>
                      </a:endParaRPr>
                    </a:p>
                    <a:p>
                      <a:pPr algn="just">
                        <a:spcAft>
                          <a:spcPts val="0"/>
                        </a:spcAft>
                      </a:pPr>
                      <a:r>
                        <a:rPr lang="ja-JP" sz="1800" kern="0" spc="-50" baseline="0" dirty="0">
                          <a:effectLst/>
                          <a:latin typeface="BIZ UDGothic" panose="020B0400000000000000" pitchFamily="49" charset="-128"/>
                          <a:ea typeface="BIZ UDGothic" panose="020B0400000000000000" pitchFamily="49" charset="-128"/>
                        </a:rPr>
                        <a:t>意識障害なし</a:t>
                      </a:r>
                      <a:endParaRPr lang="ja-JP" sz="1800" kern="100" spc="-50" baseline="0" dirty="0">
                        <a:effectLst/>
                        <a:latin typeface="BIZ UDGothic" panose="020B0400000000000000" pitchFamily="49" charset="-128"/>
                        <a:ea typeface="BIZ UDGothic" panose="020B0400000000000000" pitchFamily="49" charset="-128"/>
                      </a:endParaRPr>
                    </a:p>
                    <a:p>
                      <a:pPr algn="just">
                        <a:spcAft>
                          <a:spcPts val="0"/>
                        </a:spcAft>
                      </a:pPr>
                      <a:r>
                        <a:rPr lang="ja-JP" sz="1800" kern="0" spc="-50" baseline="0" dirty="0">
                          <a:effectLst/>
                          <a:latin typeface="BIZ UDGothic" panose="020B0400000000000000" pitchFamily="49" charset="-128"/>
                          <a:ea typeface="BIZ UDGothic" panose="020B0400000000000000" pitchFamily="49" charset="-128"/>
                        </a:rPr>
                        <a:t>（症状による診断：「熱けいれん」「熱失神」）</a:t>
                      </a:r>
                      <a:endParaRPr lang="ja-JP" sz="1800" kern="100" spc="-50" baseline="0" dirty="0">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just">
                        <a:spcAft>
                          <a:spcPts val="0"/>
                        </a:spcAft>
                      </a:pPr>
                      <a:r>
                        <a:rPr lang="en-US" sz="1800" kern="0" spc="-50" baseline="0" dirty="0">
                          <a:effectLst/>
                          <a:latin typeface="BIZ UDGothic" panose="020B0400000000000000" pitchFamily="49" charset="-128"/>
                          <a:ea typeface="BIZ UDGothic" panose="020B0400000000000000" pitchFamily="49" charset="-128"/>
                        </a:rPr>
                        <a:t>I</a:t>
                      </a:r>
                      <a:r>
                        <a:rPr lang="ja-JP" sz="1800" kern="0" spc="-50" baseline="0" dirty="0">
                          <a:effectLst/>
                          <a:latin typeface="BIZ UDGothic" panose="020B0400000000000000" pitchFamily="49" charset="-128"/>
                          <a:ea typeface="BIZ UDGothic" panose="020B0400000000000000" pitchFamily="49" charset="-128"/>
                        </a:rPr>
                        <a:t>度の症状が徐々に改善している場合のみ現場の応急処置と見守りで対応可能。</a:t>
                      </a:r>
                      <a:endParaRPr lang="en-US" altLang="ja-JP" sz="1800" kern="0" spc="-50" baseline="0" dirty="0">
                        <a:effectLst/>
                        <a:latin typeface="BIZ UDGothic" panose="020B0400000000000000" pitchFamily="49" charset="-128"/>
                        <a:ea typeface="BIZ UDGothic" panose="020B0400000000000000" pitchFamily="49" charset="-128"/>
                      </a:endParaRPr>
                    </a:p>
                    <a:p>
                      <a:pPr algn="just">
                        <a:spcAft>
                          <a:spcPts val="600"/>
                        </a:spcAft>
                      </a:pPr>
                      <a:r>
                        <a:rPr lang="en-US" sz="1800" kern="0" spc="-50" baseline="0" dirty="0">
                          <a:effectLst/>
                          <a:latin typeface="BIZ UDGothic" panose="020B0400000000000000" pitchFamily="49" charset="-128"/>
                          <a:ea typeface="BIZ UDGothic" panose="020B0400000000000000" pitchFamily="49" charset="-128"/>
                        </a:rPr>
                        <a:t>I</a:t>
                      </a:r>
                      <a:r>
                        <a:rPr lang="ja-JP" sz="1800" kern="0" spc="-50" baseline="0" dirty="0">
                          <a:effectLst/>
                          <a:latin typeface="BIZ UDGothic" panose="020B0400000000000000" pitchFamily="49" charset="-128"/>
                          <a:ea typeface="BIZ UDGothic" panose="020B0400000000000000" pitchFamily="49" charset="-128"/>
                        </a:rPr>
                        <a:t>度の症状ですぐに改善が見られない場合、医療機関での診察が必要。</a:t>
                      </a:r>
                      <a:endParaRPr lang="en-US" altLang="ja-JP" sz="1800" kern="0" spc="-50" baseline="0" dirty="0">
                        <a:effectLst/>
                        <a:latin typeface="BIZ UDGothic" panose="020B0400000000000000" pitchFamily="49" charset="-128"/>
                        <a:ea typeface="BIZ UDGothic" panose="020B0400000000000000" pitchFamily="49" charset="-128"/>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lang="ja-JP" altLang="en-US" sz="1800" b="1" kern="0" spc="-50" baseline="0" dirty="0">
                          <a:effectLst/>
                          <a:latin typeface="BIZ UDGothic" panose="020B0400000000000000" pitchFamily="49" charset="-128"/>
                          <a:ea typeface="BIZ UDGothic" panose="020B0400000000000000" pitchFamily="49" charset="-128"/>
                        </a:rPr>
                        <a:t>パッシブ・クーリング</a:t>
                      </a:r>
                      <a:r>
                        <a:rPr lang="ja-JP" altLang="en-US" sz="1800" kern="0" spc="-50" baseline="0" dirty="0">
                          <a:effectLst/>
                          <a:latin typeface="BIZ UDGothic" panose="020B0400000000000000" pitchFamily="49" charset="-128"/>
                          <a:ea typeface="BIZ UDGothic" panose="020B0400000000000000" pitchFamily="49" charset="-128"/>
                        </a:rPr>
                        <a:t>を行う。</a:t>
                      </a:r>
                      <a:endParaRPr lang="ja-JP" altLang="ja-JP" sz="1800" kern="100" spc="-50" baseline="0" dirty="0">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just">
                        <a:spcAft>
                          <a:spcPts val="0"/>
                        </a:spcAft>
                      </a:pPr>
                      <a:r>
                        <a:rPr lang="en-US" sz="1800" kern="0" spc="-50" baseline="0" dirty="0">
                          <a:effectLst/>
                          <a:latin typeface="BIZ UDGothic" panose="020B0400000000000000" pitchFamily="49" charset="-128"/>
                          <a:ea typeface="BIZ UDGothic" panose="020B0400000000000000" pitchFamily="49" charset="-128"/>
                        </a:rPr>
                        <a:t> </a:t>
                      </a:r>
                      <a:endParaRPr lang="ja-JP" sz="1800" kern="100" spc="-50" baseline="0" dirty="0">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8550480"/>
                  </a:ext>
                </a:extLst>
              </a:tr>
              <a:tr h="778558">
                <a:tc>
                  <a:txBody>
                    <a:bodyPr/>
                    <a:lstStyle/>
                    <a:p>
                      <a:pPr algn="ctr">
                        <a:spcAft>
                          <a:spcPts val="0"/>
                        </a:spcAft>
                      </a:pPr>
                      <a:r>
                        <a:rPr lang="en-US" sz="1800" kern="0" spc="-50" baseline="0" dirty="0">
                          <a:effectLst/>
                          <a:latin typeface="BIZ UDGothic" panose="020B0400000000000000" pitchFamily="49" charset="-128"/>
                          <a:ea typeface="BIZ UDGothic" panose="020B0400000000000000" pitchFamily="49" charset="-128"/>
                        </a:rPr>
                        <a:t>II</a:t>
                      </a:r>
                      <a:r>
                        <a:rPr lang="ja-JP" sz="1800" kern="0" spc="-50" baseline="0" dirty="0">
                          <a:effectLst/>
                          <a:latin typeface="BIZ UDGothic" panose="020B0400000000000000" pitchFamily="49" charset="-128"/>
                          <a:ea typeface="BIZ UDGothic" panose="020B0400000000000000" pitchFamily="49" charset="-128"/>
                        </a:rPr>
                        <a:t>度</a:t>
                      </a:r>
                      <a:endParaRPr lang="ja-JP" sz="1800" kern="100" spc="-50" baseline="0" dirty="0">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sz="1800" kern="0" spc="-50" baseline="0" dirty="0">
                          <a:effectLst/>
                          <a:latin typeface="BIZ UDGothic" panose="020B0400000000000000" pitchFamily="49" charset="-128"/>
                          <a:ea typeface="BIZ UDGothic" panose="020B0400000000000000" pitchFamily="49" charset="-128"/>
                        </a:rPr>
                        <a:t>頭痛、嘔吐、倦怠感、虚脱感、集中力や判断力の低下（例：なんとなくはっきりしない）</a:t>
                      </a:r>
                      <a:r>
                        <a:rPr lang="en-US" sz="1800" kern="100" spc="-50" baseline="0" dirty="0">
                          <a:effectLst/>
                          <a:latin typeface="BIZ UDGothic" panose="020B0400000000000000" pitchFamily="49" charset="-128"/>
                          <a:ea typeface="BIZ UDGothic" panose="020B0400000000000000" pitchFamily="49" charset="-128"/>
                        </a:rPr>
                        <a:t> </a:t>
                      </a:r>
                      <a:endParaRPr lang="ja-JP" sz="1800" kern="100" spc="-50" baseline="0" dirty="0">
                        <a:effectLst/>
                        <a:latin typeface="BIZ UDGothic" panose="020B0400000000000000" pitchFamily="49" charset="-128"/>
                        <a:ea typeface="BIZ UDGothic" panose="020B0400000000000000" pitchFamily="49" charset="-128"/>
                      </a:endParaRPr>
                    </a:p>
                    <a:p>
                      <a:pPr algn="just">
                        <a:spcAft>
                          <a:spcPts val="600"/>
                        </a:spcAft>
                      </a:pPr>
                      <a:r>
                        <a:rPr lang="ja-JP" sz="1800" kern="0" spc="-50" baseline="0" dirty="0">
                          <a:effectLst/>
                          <a:latin typeface="BIZ UDGothic" panose="020B0400000000000000" pitchFamily="49" charset="-128"/>
                          <a:ea typeface="BIZ UDGothic" panose="020B0400000000000000" pitchFamily="49" charset="-128"/>
                        </a:rPr>
                        <a:t>（症状による診断：「熱疲労」）</a:t>
                      </a:r>
                      <a:endParaRPr lang="ja-JP" sz="1800" kern="100" spc="-50" baseline="0" dirty="0">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sz="1800" kern="0" spc="-50" baseline="0" dirty="0">
                          <a:effectLst/>
                          <a:latin typeface="BIZ UDGothic" panose="020B0400000000000000" pitchFamily="49" charset="-128"/>
                          <a:ea typeface="BIZ UDGothic" panose="020B0400000000000000" pitchFamily="49" charset="-128"/>
                        </a:rPr>
                        <a:t>医療機関での診察が必要。</a:t>
                      </a:r>
                      <a:endParaRPr lang="en-US" altLang="ja-JP" sz="1800" kern="0" spc="-50" baseline="0" dirty="0">
                        <a:effectLst/>
                        <a:latin typeface="BIZ UDGothic" panose="020B0400000000000000" pitchFamily="49" charset="-128"/>
                        <a:ea typeface="BIZ UDGothic" panose="020B0400000000000000" pitchFamily="49" charset="-128"/>
                      </a:endParaRPr>
                    </a:p>
                    <a:p>
                      <a:pPr algn="just">
                        <a:spcAft>
                          <a:spcPts val="0"/>
                        </a:spcAft>
                      </a:pPr>
                      <a:r>
                        <a:rPr lang="ja-JP" altLang="en-US" sz="1800" b="1" kern="0" spc="-50" baseline="0" dirty="0">
                          <a:effectLst/>
                          <a:latin typeface="BIZ UDGothic" panose="020B0400000000000000" pitchFamily="49" charset="-128"/>
                          <a:ea typeface="BIZ UDGothic" panose="020B0400000000000000" pitchFamily="49" charset="-128"/>
                        </a:rPr>
                        <a:t>パッシブ・クーリング</a:t>
                      </a:r>
                      <a:r>
                        <a:rPr lang="ja-JP" altLang="en-US" sz="1800" kern="0" spc="-50" baseline="0" dirty="0">
                          <a:effectLst/>
                          <a:latin typeface="BIZ UDGothic" panose="020B0400000000000000" pitchFamily="49" charset="-128"/>
                          <a:ea typeface="BIZ UDGothic" panose="020B0400000000000000" pitchFamily="49" charset="-128"/>
                        </a:rPr>
                        <a:t>を行う。</a:t>
                      </a:r>
                      <a:endParaRPr lang="ja-JP" sz="1800" kern="100" spc="-50" baseline="0" dirty="0">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1800" kern="0" spc="-50" baseline="0" dirty="0">
                          <a:effectLst/>
                          <a:latin typeface="BIZ UDGothic" panose="020B0400000000000000" pitchFamily="49" charset="-128"/>
                          <a:ea typeface="BIZ UDGothic" panose="020B0400000000000000" pitchFamily="49" charset="-128"/>
                        </a:rPr>
                        <a:t> </a:t>
                      </a:r>
                      <a:endParaRPr lang="ja-JP" sz="1800" kern="100" spc="-50" baseline="0" dirty="0">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0286143"/>
                  </a:ext>
                </a:extLst>
              </a:tr>
              <a:tr h="2335673">
                <a:tc>
                  <a:txBody>
                    <a:bodyPr/>
                    <a:lstStyle/>
                    <a:p>
                      <a:pPr algn="ctr">
                        <a:spcAft>
                          <a:spcPts val="0"/>
                        </a:spcAft>
                      </a:pPr>
                      <a:r>
                        <a:rPr lang="en-US" sz="1800" kern="0" spc="-50" baseline="0" dirty="0">
                          <a:effectLst/>
                          <a:latin typeface="BIZ UDGothic" panose="020B0400000000000000" pitchFamily="49" charset="-128"/>
                          <a:ea typeface="BIZ UDGothic" panose="020B0400000000000000" pitchFamily="49" charset="-128"/>
                        </a:rPr>
                        <a:t>III</a:t>
                      </a:r>
                      <a:r>
                        <a:rPr lang="ja-JP" sz="1800" kern="0" spc="-50" baseline="0" dirty="0">
                          <a:effectLst/>
                          <a:latin typeface="BIZ UDGothic" panose="020B0400000000000000" pitchFamily="49" charset="-128"/>
                          <a:ea typeface="BIZ UDGothic" panose="020B0400000000000000" pitchFamily="49" charset="-128"/>
                        </a:rPr>
                        <a:t>度</a:t>
                      </a:r>
                      <a:endParaRPr lang="ja-JP" sz="1800" kern="100" spc="-50" baseline="0" dirty="0">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spcAft>
                          <a:spcPts val="0"/>
                        </a:spcAft>
                      </a:pPr>
                      <a:r>
                        <a:rPr lang="ja-JP" altLang="en-US" sz="1800" kern="0" spc="-50" baseline="0">
                          <a:effectLst/>
                          <a:latin typeface="BIZ UDGothic" panose="020B0400000000000000" pitchFamily="49" charset="-128"/>
                          <a:ea typeface="BIZ UDGothic" panose="020B0400000000000000" pitchFamily="49" charset="-128"/>
                        </a:rPr>
                        <a:t>深部体温</a:t>
                      </a:r>
                      <a:r>
                        <a:rPr lang="en-US" altLang="ja-JP" sz="1800" kern="0" spc="-50" baseline="0" dirty="0">
                          <a:effectLst/>
                          <a:latin typeface="BIZ UDGothic" panose="020B0400000000000000" pitchFamily="49" charset="-128"/>
                          <a:ea typeface="BIZ UDGothic" panose="020B0400000000000000" pitchFamily="49" charset="-128"/>
                        </a:rPr>
                        <a:t>40℃</a:t>
                      </a:r>
                      <a:r>
                        <a:rPr lang="ja-JP" altLang="en-US" sz="1800" kern="0" spc="-50" baseline="0">
                          <a:effectLst/>
                          <a:latin typeface="BIZ UDGothic" panose="020B0400000000000000" pitchFamily="49" charset="-128"/>
                          <a:ea typeface="BIZ UDGothic" panose="020B0400000000000000" pitchFamily="49" charset="-128"/>
                        </a:rPr>
                        <a:t>以上かつ</a:t>
                      </a:r>
                      <a:r>
                        <a:rPr lang="en-US" altLang="ja-JP" sz="1800" kern="0" spc="-50" baseline="0" dirty="0">
                          <a:effectLst/>
                          <a:latin typeface="BIZ UDGothic" panose="020B0400000000000000" pitchFamily="49" charset="-128"/>
                          <a:ea typeface="BIZ UDGothic" panose="020B0400000000000000" pitchFamily="49" charset="-128"/>
                        </a:rPr>
                        <a:t>GCS</a:t>
                      </a:r>
                      <a:r>
                        <a:rPr lang="ja-JP" altLang="en-US" sz="1800" kern="0" spc="-50" baseline="0">
                          <a:effectLst/>
                          <a:latin typeface="BIZ UDGothic" panose="020B0400000000000000" pitchFamily="49" charset="-128"/>
                          <a:ea typeface="BIZ UDGothic" panose="020B0400000000000000" pitchFamily="49" charset="-128"/>
                        </a:rPr>
                        <a:t>＞８、あるいは</a:t>
                      </a:r>
                      <a:r>
                        <a:rPr lang="ja-JP" sz="1800" kern="0" spc="-50" baseline="0">
                          <a:effectLst/>
                          <a:latin typeface="BIZ UDGothic" panose="020B0400000000000000" pitchFamily="49" charset="-128"/>
                          <a:ea typeface="BIZ UDGothic" panose="020B0400000000000000" pitchFamily="49" charset="-128"/>
                        </a:rPr>
                        <a:t>深部</a:t>
                      </a:r>
                      <a:r>
                        <a:rPr lang="ja-JP" sz="1800" kern="0" spc="-50" baseline="0" dirty="0">
                          <a:effectLst/>
                          <a:latin typeface="BIZ UDGothic" panose="020B0400000000000000" pitchFamily="49" charset="-128"/>
                          <a:ea typeface="BIZ UDGothic" panose="020B0400000000000000" pitchFamily="49" charset="-128"/>
                        </a:rPr>
                        <a:t>体温</a:t>
                      </a:r>
                      <a:r>
                        <a:rPr lang="en-US" sz="1800" kern="0" spc="-50" baseline="0" dirty="0">
                          <a:effectLst/>
                          <a:latin typeface="BIZ UDGothic" panose="020B0400000000000000" pitchFamily="49" charset="-128"/>
                          <a:ea typeface="BIZ UDGothic" panose="020B0400000000000000" pitchFamily="49" charset="-128"/>
                        </a:rPr>
                        <a:t>39.9</a:t>
                      </a:r>
                      <a:r>
                        <a:rPr lang="ja-JP" sz="1800" kern="0" spc="-50" baseline="0" dirty="0">
                          <a:effectLst/>
                          <a:latin typeface="BIZ UDGothic" panose="020B0400000000000000" pitchFamily="49" charset="-128"/>
                          <a:ea typeface="BIZ UDGothic" panose="020B0400000000000000" pitchFamily="49" charset="-128"/>
                        </a:rPr>
                        <a:t>℃以下、かつ下記３つのいずれか</a:t>
                      </a:r>
                      <a:endParaRPr lang="ja-JP" sz="1800" kern="100" spc="-50" baseline="0" dirty="0">
                        <a:effectLst/>
                        <a:latin typeface="BIZ UDGothic" panose="020B0400000000000000" pitchFamily="49" charset="-128"/>
                        <a:ea typeface="BIZ UDGothic" panose="020B0400000000000000" pitchFamily="49" charset="-128"/>
                      </a:endParaRPr>
                    </a:p>
                    <a:p>
                      <a:pPr marL="342900" indent="-342900" algn="l">
                        <a:spcAft>
                          <a:spcPts val="0"/>
                        </a:spcAft>
                        <a:buFont typeface="+mj-lt"/>
                        <a:buAutoNum type="arabicPeriod"/>
                      </a:pPr>
                      <a:r>
                        <a:rPr lang="ja-JP" sz="1800" u="sng" kern="0" spc="-50" baseline="0">
                          <a:effectLst/>
                          <a:latin typeface="BIZ UDGothic" panose="020B0400000000000000" pitchFamily="49" charset="-128"/>
                          <a:ea typeface="BIZ UDGothic" panose="020B0400000000000000" pitchFamily="49" charset="-128"/>
                        </a:rPr>
                        <a:t>中枢神経症状</a:t>
                      </a:r>
                      <a:br>
                        <a:rPr lang="en-US" altLang="ja-JP" sz="1800" u="sng" kern="100" spc="-50" baseline="0" dirty="0">
                          <a:effectLst/>
                          <a:latin typeface="BIZ UDGothic" panose="020B0400000000000000" pitchFamily="49" charset="-128"/>
                          <a:ea typeface="BIZ UDGothic" panose="020B0400000000000000" pitchFamily="49" charset="-128"/>
                        </a:rPr>
                      </a:br>
                      <a:r>
                        <a:rPr lang="ja-JP" sz="1800" kern="0" spc="-50" baseline="0">
                          <a:effectLst/>
                          <a:latin typeface="BIZ UDGothic" panose="020B0400000000000000" pitchFamily="49" charset="-128"/>
                          <a:ea typeface="BIZ UDGothic" panose="020B0400000000000000" pitchFamily="49" charset="-128"/>
                        </a:rPr>
                        <a:t>意識</a:t>
                      </a:r>
                      <a:r>
                        <a:rPr lang="ja-JP" sz="1800" kern="0" spc="-50" baseline="0" dirty="0">
                          <a:effectLst/>
                          <a:latin typeface="BIZ UDGothic" panose="020B0400000000000000" pitchFamily="49" charset="-128"/>
                          <a:ea typeface="BIZ UDGothic" panose="020B0400000000000000" pitchFamily="49" charset="-128"/>
                        </a:rPr>
                        <a:t>障害（例：現在の時刻、場所、周囲の人を正しく認識できない</a:t>
                      </a:r>
                      <a:r>
                        <a:rPr lang="en-US" sz="1800" kern="100" spc="-50" baseline="0" dirty="0">
                          <a:effectLst/>
                          <a:latin typeface="BIZ UDGothic" panose="020B0400000000000000" pitchFamily="49" charset="-128"/>
                          <a:ea typeface="BIZ UDGothic" panose="020B0400000000000000" pitchFamily="49" charset="-128"/>
                        </a:rPr>
                        <a:t> </a:t>
                      </a:r>
                      <a:r>
                        <a:rPr lang="ja-JP" sz="1800" kern="0" spc="-50" baseline="0" dirty="0">
                          <a:effectLst/>
                          <a:latin typeface="BIZ UDGothic" panose="020B0400000000000000" pitchFamily="49" charset="-128"/>
                          <a:ea typeface="BIZ UDGothic" panose="020B0400000000000000" pitchFamily="49" charset="-128"/>
                        </a:rPr>
                        <a:t>）、けいれん（ひきつけ）、うまく歩けない（失調）　</a:t>
                      </a:r>
                      <a:endParaRPr lang="ja-JP" sz="1800" kern="100" spc="-50" baseline="0" dirty="0">
                        <a:effectLst/>
                        <a:latin typeface="BIZ UDGothic" panose="020B0400000000000000" pitchFamily="49" charset="-128"/>
                        <a:ea typeface="BIZ UDGothic" panose="020B0400000000000000" pitchFamily="49" charset="-128"/>
                      </a:endParaRPr>
                    </a:p>
                    <a:p>
                      <a:pPr marL="342900" indent="-342900" algn="l">
                        <a:spcAft>
                          <a:spcPts val="0"/>
                        </a:spcAft>
                        <a:buFont typeface="+mj-lt"/>
                        <a:buAutoNum type="arabicPeriod"/>
                      </a:pPr>
                      <a:r>
                        <a:rPr lang="ja-JP" sz="1800" u="sng" kern="0" spc="-50" baseline="0">
                          <a:effectLst/>
                          <a:latin typeface="BIZ UDGothic" panose="020B0400000000000000" pitchFamily="49" charset="-128"/>
                          <a:ea typeface="BIZ UDGothic" panose="020B0400000000000000" pitchFamily="49" charset="-128"/>
                        </a:rPr>
                        <a:t>肝臓</a:t>
                      </a:r>
                      <a:r>
                        <a:rPr lang="ja-JP" sz="1800" u="sng" kern="0" spc="-50" baseline="0" dirty="0">
                          <a:effectLst/>
                          <a:latin typeface="BIZ UDGothic" panose="020B0400000000000000" pitchFamily="49" charset="-128"/>
                          <a:ea typeface="BIZ UDGothic" panose="020B0400000000000000" pitchFamily="49" charset="-128"/>
                        </a:rPr>
                        <a:t>・腎臓機能障害</a:t>
                      </a:r>
                      <a:endParaRPr lang="ja-JP" sz="1800" kern="100" spc="-50" baseline="0" dirty="0">
                        <a:effectLst/>
                        <a:latin typeface="BIZ UDGothic" panose="020B0400000000000000" pitchFamily="49" charset="-128"/>
                        <a:ea typeface="BIZ UDGothic" panose="020B0400000000000000" pitchFamily="49" charset="-128"/>
                      </a:endParaRPr>
                    </a:p>
                    <a:p>
                      <a:pPr marL="342900" indent="-342900" algn="l">
                        <a:spcAft>
                          <a:spcPts val="0"/>
                        </a:spcAft>
                        <a:buFont typeface="+mj-lt"/>
                        <a:buAutoNum type="arabicPeriod"/>
                      </a:pPr>
                      <a:r>
                        <a:rPr lang="ja-JP" sz="1800" u="sng" kern="0" spc="-50" baseline="0">
                          <a:effectLst/>
                          <a:latin typeface="BIZ UDGothic" panose="020B0400000000000000" pitchFamily="49" charset="-128"/>
                          <a:ea typeface="BIZ UDGothic" panose="020B0400000000000000" pitchFamily="49" charset="-128"/>
                        </a:rPr>
                        <a:t>血液</a:t>
                      </a:r>
                      <a:r>
                        <a:rPr lang="ja-JP" sz="1800" u="sng" kern="0" spc="-50" baseline="0" dirty="0">
                          <a:effectLst/>
                          <a:latin typeface="BIZ UDGothic" panose="020B0400000000000000" pitchFamily="49" charset="-128"/>
                          <a:ea typeface="BIZ UDGothic" panose="020B0400000000000000" pitchFamily="49" charset="-128"/>
                        </a:rPr>
                        <a:t>凝固</a:t>
                      </a:r>
                      <a:r>
                        <a:rPr lang="ja-JP" sz="1800" u="sng" kern="0" spc="-50" baseline="0">
                          <a:effectLst/>
                          <a:latin typeface="BIZ UDGothic" panose="020B0400000000000000" pitchFamily="49" charset="-128"/>
                          <a:ea typeface="BIZ UDGothic" panose="020B0400000000000000" pitchFamily="49" charset="-128"/>
                        </a:rPr>
                        <a:t>障害</a:t>
                      </a:r>
                      <a:r>
                        <a:rPr lang="ja-JP" sz="1800" kern="0" spc="-50" baseline="0">
                          <a:effectLst/>
                          <a:latin typeface="BIZ UDGothic" panose="020B0400000000000000" pitchFamily="49" charset="-128"/>
                          <a:ea typeface="BIZ UDGothic" panose="020B0400000000000000" pitchFamily="49" charset="-128"/>
                        </a:rPr>
                        <a:t>　</a:t>
                      </a:r>
                      <a:br>
                        <a:rPr lang="en-US" altLang="ja-JP" sz="1800" kern="100" spc="-50" baseline="0" dirty="0">
                          <a:effectLst/>
                          <a:latin typeface="BIZ UDGothic" panose="020B0400000000000000" pitchFamily="49" charset="-128"/>
                          <a:ea typeface="BIZ UDGothic" panose="020B0400000000000000" pitchFamily="49" charset="-128"/>
                        </a:rPr>
                      </a:br>
                      <a:r>
                        <a:rPr lang="ja-JP" sz="1800" kern="0" spc="-50" baseline="0">
                          <a:effectLst/>
                          <a:latin typeface="BIZ UDGothic" panose="020B0400000000000000" pitchFamily="49" charset="-128"/>
                          <a:ea typeface="BIZ UDGothic" panose="020B0400000000000000" pitchFamily="49" charset="-128"/>
                        </a:rPr>
                        <a:t>（</a:t>
                      </a:r>
                      <a:r>
                        <a:rPr lang="ja-JP" sz="1800" kern="0" spc="-50" baseline="0" dirty="0">
                          <a:effectLst/>
                          <a:latin typeface="BIZ UDGothic" panose="020B0400000000000000" pitchFamily="49" charset="-128"/>
                          <a:ea typeface="BIZ UDGothic" panose="020B0400000000000000" pitchFamily="49" charset="-128"/>
                        </a:rPr>
                        <a:t>症状による診断：「熱射病」）</a:t>
                      </a:r>
                      <a:endParaRPr lang="ja-JP" sz="1800" kern="100" spc="-50" baseline="0" dirty="0">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just">
                        <a:spcAft>
                          <a:spcPts val="0"/>
                        </a:spcAft>
                      </a:pPr>
                      <a:r>
                        <a:rPr lang="ja-JP" sz="1800" kern="0" spc="-50" baseline="0" dirty="0">
                          <a:effectLst/>
                          <a:latin typeface="BIZ UDGothic" panose="020B0400000000000000" pitchFamily="49" charset="-128"/>
                          <a:ea typeface="BIZ UDGothic" panose="020B0400000000000000" pitchFamily="49" charset="-128"/>
                        </a:rPr>
                        <a:t>医療機関で入院による集学的治療が必要</a:t>
                      </a:r>
                      <a:endParaRPr lang="ja-JP" sz="1800" kern="100" spc="-50" baseline="0" dirty="0">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just">
                        <a:spcAft>
                          <a:spcPts val="0"/>
                        </a:spcAft>
                      </a:pPr>
                      <a:r>
                        <a:rPr lang="en-US" sz="1800" kern="0" spc="-50" baseline="0" dirty="0">
                          <a:effectLst/>
                          <a:latin typeface="BIZ UDGothic" panose="020B0400000000000000" pitchFamily="49" charset="-128"/>
                          <a:ea typeface="BIZ UDGothic" panose="020B0400000000000000" pitchFamily="49" charset="-128"/>
                        </a:rPr>
                        <a:t> </a:t>
                      </a:r>
                      <a:endParaRPr lang="ja-JP" sz="1800" kern="100" spc="-50" baseline="0" dirty="0">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3965860"/>
                  </a:ext>
                </a:extLst>
              </a:tr>
              <a:tr h="519038">
                <a:tc>
                  <a:txBody>
                    <a:bodyPr/>
                    <a:lstStyle/>
                    <a:p>
                      <a:pPr algn="ctr">
                        <a:spcAft>
                          <a:spcPts val="0"/>
                        </a:spcAft>
                      </a:pPr>
                      <a:r>
                        <a:rPr lang="en-US" sz="1800" kern="0" spc="-50" baseline="0" dirty="0">
                          <a:effectLst/>
                          <a:latin typeface="BIZ UDGothic" panose="020B0400000000000000" pitchFamily="49" charset="-128"/>
                          <a:ea typeface="BIZ UDGothic" panose="020B0400000000000000" pitchFamily="49" charset="-128"/>
                        </a:rPr>
                        <a:t>IV</a:t>
                      </a:r>
                      <a:r>
                        <a:rPr lang="ja-JP" sz="1800" kern="0" spc="-50" baseline="0" dirty="0">
                          <a:effectLst/>
                          <a:latin typeface="BIZ UDGothic" panose="020B0400000000000000" pitchFamily="49" charset="-128"/>
                          <a:ea typeface="BIZ UDGothic" panose="020B0400000000000000" pitchFamily="49" charset="-128"/>
                        </a:rPr>
                        <a:t>度</a:t>
                      </a:r>
                      <a:endParaRPr lang="ja-JP" sz="1800" kern="100" spc="-50" baseline="0" dirty="0">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just">
                        <a:spcAft>
                          <a:spcPts val="0"/>
                        </a:spcAft>
                      </a:pPr>
                      <a:r>
                        <a:rPr lang="ja-JP" sz="1800" kern="0" spc="-50" baseline="0" dirty="0">
                          <a:effectLst/>
                          <a:latin typeface="BIZ UDGothic" panose="020B0400000000000000" pitchFamily="49" charset="-128"/>
                          <a:ea typeface="BIZ UDGothic" panose="020B0400000000000000" pitchFamily="49" charset="-128"/>
                        </a:rPr>
                        <a:t>深部体温</a:t>
                      </a:r>
                      <a:r>
                        <a:rPr lang="en-US" sz="1800" kern="0" spc="-50" baseline="0" dirty="0">
                          <a:effectLst/>
                          <a:latin typeface="BIZ UDGothic" panose="020B0400000000000000" pitchFamily="49" charset="-128"/>
                          <a:ea typeface="BIZ UDGothic" panose="020B0400000000000000" pitchFamily="49" charset="-128"/>
                        </a:rPr>
                        <a:t>40</a:t>
                      </a:r>
                      <a:r>
                        <a:rPr lang="ja-JP" sz="1800" kern="0" spc="-50" baseline="0" dirty="0">
                          <a:effectLst/>
                          <a:latin typeface="BIZ UDGothic" panose="020B0400000000000000" pitchFamily="49" charset="-128"/>
                          <a:ea typeface="BIZ UDGothic" panose="020B0400000000000000" pitchFamily="49" charset="-128"/>
                        </a:rPr>
                        <a:t>℃以上 ＋</a:t>
                      </a:r>
                      <a:r>
                        <a:rPr lang="en-US" sz="1800" kern="0" spc="-50" baseline="0" dirty="0">
                          <a:effectLst/>
                          <a:latin typeface="BIZ UDGothic" panose="020B0400000000000000" pitchFamily="49" charset="-128"/>
                          <a:ea typeface="BIZ UDGothic" panose="020B0400000000000000" pitchFamily="49" charset="-128"/>
                        </a:rPr>
                        <a:t> </a:t>
                      </a:r>
                      <a:r>
                        <a:rPr lang="en-US" sz="1800" b="1" kern="0" spc="-50" baseline="0" dirty="0">
                          <a:effectLst/>
                          <a:latin typeface="BIZ UDGothic" panose="020B0400000000000000" pitchFamily="49" charset="-128"/>
                          <a:ea typeface="BIZ UDGothic" panose="020B0400000000000000" pitchFamily="49" charset="-128"/>
                        </a:rPr>
                        <a:t>GC</a:t>
                      </a:r>
                      <a:r>
                        <a:rPr lang="en-US" altLang="ja-JP" sz="1800" b="1" kern="0" spc="-50" baseline="0" dirty="0">
                          <a:effectLst/>
                          <a:latin typeface="BIZ UDGothic" panose="020B0400000000000000" pitchFamily="49" charset="-128"/>
                          <a:ea typeface="BIZ UDGothic" panose="020B0400000000000000" pitchFamily="49" charset="-128"/>
                        </a:rPr>
                        <a:t>S</a:t>
                      </a:r>
                      <a:r>
                        <a:rPr lang="ja-JP" sz="1800" b="1" kern="0" spc="-50" baseline="0" dirty="0">
                          <a:effectLst/>
                          <a:latin typeface="BIZ UDGothic" panose="020B0400000000000000" pitchFamily="49" charset="-128"/>
                          <a:ea typeface="BIZ UDGothic" panose="020B0400000000000000" pitchFamily="49" charset="-128"/>
                        </a:rPr>
                        <a:t>≦</a:t>
                      </a:r>
                      <a:r>
                        <a:rPr lang="en-US" sz="1800" b="1" kern="0" spc="-50" baseline="0" dirty="0">
                          <a:effectLst/>
                          <a:latin typeface="BIZ UDGothic" panose="020B0400000000000000" pitchFamily="49" charset="-128"/>
                          <a:ea typeface="BIZ UDGothic" panose="020B0400000000000000" pitchFamily="49" charset="-128"/>
                        </a:rPr>
                        <a:t>8</a:t>
                      </a:r>
                      <a:endParaRPr lang="ja-JP" sz="1800" b="1" kern="100" spc="-50" baseline="0" dirty="0">
                        <a:effectLst/>
                        <a:latin typeface="BIZ UDGothic" panose="020B0400000000000000" pitchFamily="49" charset="-128"/>
                        <a:ea typeface="BIZ UDGothic" panose="020B0400000000000000" pitchFamily="49" charset="-128"/>
                      </a:endParaRPr>
                    </a:p>
                    <a:p>
                      <a:pPr algn="just">
                        <a:spcAft>
                          <a:spcPts val="0"/>
                        </a:spcAft>
                      </a:pPr>
                      <a:r>
                        <a:rPr lang="ja-JP" sz="1800" kern="0" spc="-50" baseline="0" dirty="0">
                          <a:effectLst/>
                          <a:latin typeface="BIZ UDGothic" panose="020B0400000000000000" pitchFamily="49" charset="-128"/>
                          <a:ea typeface="BIZ UDGothic" panose="020B0400000000000000" pitchFamily="49" charset="-128"/>
                        </a:rPr>
                        <a:t>（症状による診断：「熱射病」）</a:t>
                      </a:r>
                      <a:endParaRPr lang="ja-JP" sz="1800" kern="100" spc="-50" baseline="0" dirty="0">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just">
                        <a:spcAft>
                          <a:spcPts val="0"/>
                        </a:spcAft>
                      </a:pPr>
                      <a:r>
                        <a:rPr lang="ja-JP" sz="1800" kern="0" spc="-50" baseline="0" dirty="0">
                          <a:effectLst/>
                          <a:latin typeface="BIZ UDGothic" panose="020B0400000000000000" pitchFamily="49" charset="-128"/>
                          <a:ea typeface="BIZ UDGothic" panose="020B0400000000000000" pitchFamily="49" charset="-128"/>
                        </a:rPr>
                        <a:t>医療機関で</a:t>
                      </a:r>
                      <a:r>
                        <a:rPr lang="ja-JP" altLang="en-US" sz="1800" b="1" kern="0" spc="-50" baseline="0" dirty="0">
                          <a:effectLst/>
                          <a:latin typeface="BIZ UDGothic" panose="020B0400000000000000" pitchFamily="49" charset="-128"/>
                          <a:ea typeface="BIZ UDGothic" panose="020B0400000000000000" pitchFamily="49" charset="-128"/>
                        </a:rPr>
                        <a:t>アクティブ・クーリング</a:t>
                      </a:r>
                      <a:r>
                        <a:rPr lang="ja-JP" altLang="en-US" sz="1800" kern="0" spc="-50" baseline="0" dirty="0">
                          <a:effectLst/>
                          <a:latin typeface="BIZ UDGothic" panose="020B0400000000000000" pitchFamily="49" charset="-128"/>
                          <a:ea typeface="BIZ UDGothic" panose="020B0400000000000000" pitchFamily="49" charset="-128"/>
                        </a:rPr>
                        <a:t>を含めた</a:t>
                      </a:r>
                      <a:r>
                        <a:rPr lang="ja-JP" sz="1800" kern="0" spc="-50" baseline="0" dirty="0">
                          <a:effectLst/>
                          <a:latin typeface="BIZ UDGothic" panose="020B0400000000000000" pitchFamily="49" charset="-128"/>
                          <a:ea typeface="BIZ UDGothic" panose="020B0400000000000000" pitchFamily="49" charset="-128"/>
                        </a:rPr>
                        <a:t>早急な集学的治療が必要</a:t>
                      </a:r>
                      <a:endParaRPr lang="ja-JP" sz="1800" kern="100" spc="-50" baseline="0" dirty="0">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just">
                        <a:spcAft>
                          <a:spcPts val="0"/>
                        </a:spcAft>
                      </a:pPr>
                      <a:r>
                        <a:rPr lang="en-US" sz="1800" kern="0" spc="-50" baseline="0" dirty="0">
                          <a:effectLst/>
                          <a:latin typeface="BIZ UDGothic" panose="020B0400000000000000" pitchFamily="49" charset="-128"/>
                          <a:ea typeface="BIZ UDGothic" panose="020B0400000000000000" pitchFamily="49" charset="-128"/>
                        </a:rPr>
                        <a:t> </a:t>
                      </a:r>
                      <a:endParaRPr lang="ja-JP" sz="1800" kern="100" spc="-50" baseline="0" dirty="0">
                        <a:effectLst/>
                        <a:latin typeface="BIZ UDGothic" panose="020B0400000000000000" pitchFamily="49" charset="-128"/>
                        <a:ea typeface="BIZ UDGothic" panose="020B0400000000000000" pitchFamily="49" charset="-128"/>
                        <a:cs typeface="Times New Roman" panose="02020603050405020304" pitchFamily="18" charset="0"/>
                      </a:endParaRPr>
                    </a:p>
                  </a:txBody>
                  <a:tcPr marL="60716" marR="607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4571470"/>
                  </a:ext>
                </a:extLst>
              </a:tr>
            </a:tbl>
          </a:graphicData>
        </a:graphic>
      </p:graphicFrame>
      <p:sp>
        <p:nvSpPr>
          <p:cNvPr id="5" name="タイトル 1">
            <a:extLst>
              <a:ext uri="{FF2B5EF4-FFF2-40B4-BE49-F238E27FC236}">
                <a16:creationId xmlns:a16="http://schemas.microsoft.com/office/drawing/2014/main" id="{B8531720-C655-AB71-0FC8-DEF0D05E2A77}"/>
              </a:ext>
            </a:extLst>
          </p:cNvPr>
          <p:cNvSpPr txBox="1">
            <a:spLocks/>
          </p:cNvSpPr>
          <p:nvPr/>
        </p:nvSpPr>
        <p:spPr>
          <a:xfrm>
            <a:off x="275208" y="-84803"/>
            <a:ext cx="10515600" cy="900000"/>
          </a:xfrm>
          <a:prstGeom prst="rect">
            <a:avLst/>
          </a:prstGeom>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参考</a:t>
            </a:r>
            <a:r>
              <a:rPr kumimoji="1" lang="en-GB" altLang="ja-JP" sz="3600" b="1"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5.</a:t>
            </a:r>
            <a:r>
              <a:rPr lang="en-GB" altLang="ja-JP" sz="3600" b="1" dirty="0">
                <a:solidFill>
                  <a:prstClr val="black"/>
                </a:solidFill>
                <a:latin typeface="BIZ UDGothic" panose="020B0400000000000000" pitchFamily="49" charset="-128"/>
                <a:ea typeface="BIZ UDGothic" panose="020B0400000000000000" pitchFamily="49" charset="-128"/>
              </a:rPr>
              <a:t> </a:t>
            </a:r>
            <a:r>
              <a:rPr kumimoji="1" lang="ja-JP" altLang="en-US" sz="3600" b="1"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熱中症の重症度分類と症状・治療</a:t>
            </a:r>
            <a:endParaRPr kumimoji="1" lang="en-US" altLang="ja-JP" sz="3600" b="1"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6" name="テキスト ボックス 5">
            <a:extLst>
              <a:ext uri="{FF2B5EF4-FFF2-40B4-BE49-F238E27FC236}">
                <a16:creationId xmlns:a16="http://schemas.microsoft.com/office/drawing/2014/main" id="{C1AA5AE4-207A-EECE-FCA4-A31F1F43DBC1}"/>
              </a:ext>
            </a:extLst>
          </p:cNvPr>
          <p:cNvSpPr txBox="1"/>
          <p:nvPr/>
        </p:nvSpPr>
        <p:spPr>
          <a:xfrm>
            <a:off x="6339233" y="6488668"/>
            <a:ext cx="5442009"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日本救急医学会熱中症ガイドライン</a:t>
            </a:r>
            <a:r>
              <a:rPr kumimoji="1" lang="en-US" altLang="ja-JP"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2024</a:t>
            </a:r>
            <a:r>
              <a:rPr kumimoji="1" lang="ja-JP" altLang="en-US"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を改変</a:t>
            </a:r>
          </a:p>
        </p:txBody>
      </p:sp>
      <p:sp>
        <p:nvSpPr>
          <p:cNvPr id="4" name="三角形 3">
            <a:extLst>
              <a:ext uri="{FF2B5EF4-FFF2-40B4-BE49-F238E27FC236}">
                <a16:creationId xmlns:a16="http://schemas.microsoft.com/office/drawing/2014/main" id="{07F04988-0F36-9CCA-88A1-8F19F1A3E973}"/>
              </a:ext>
            </a:extLst>
          </p:cNvPr>
          <p:cNvSpPr/>
          <p:nvPr/>
        </p:nvSpPr>
        <p:spPr>
          <a:xfrm>
            <a:off x="10803440" y="1212234"/>
            <a:ext cx="966513" cy="5256000"/>
          </a:xfrm>
          <a:prstGeom prst="triangle">
            <a:avLst/>
          </a:prstGeom>
          <a:gradFill flip="none" rotWithShape="1">
            <a:gsLst>
              <a:gs pos="21000">
                <a:srgbClr val="016FA6"/>
              </a:gs>
              <a:gs pos="32000">
                <a:srgbClr val="01AF7A"/>
              </a:gs>
              <a:gs pos="49000">
                <a:srgbClr val="F4AA02"/>
              </a:gs>
              <a:gs pos="75000">
                <a:srgbClr val="F4AA02"/>
              </a:gs>
              <a:gs pos="100000">
                <a:srgbClr val="FF4B00"/>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7">
            <a:extLst>
              <a:ext uri="{FF2B5EF4-FFF2-40B4-BE49-F238E27FC236}">
                <a16:creationId xmlns:a16="http://schemas.microsoft.com/office/drawing/2014/main" id="{C5FEED7C-FAFC-E66B-20E5-F59DA230FEFB}"/>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33</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1636301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8AA95-B47F-99BB-2C1F-3AC45A9A2EA2}"/>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75356B16-7F8B-7C69-2ED0-A6EF7374B3A7}"/>
              </a:ext>
            </a:extLst>
          </p:cNvPr>
          <p:cNvSpPr txBox="1"/>
          <p:nvPr/>
        </p:nvSpPr>
        <p:spPr>
          <a:xfrm>
            <a:off x="5538087" y="5820740"/>
            <a:ext cx="6653913" cy="369332"/>
          </a:xfrm>
          <a:prstGeom prst="rect">
            <a:avLst/>
          </a:prstGeom>
          <a:noFill/>
        </p:spPr>
        <p:txBody>
          <a:bodyPr wrap="square" rtlCol="0">
            <a:spAutoFit/>
          </a:bodyPr>
          <a:lstStyle/>
          <a:p>
            <a:pPr algn="r" defTabSz="914446">
              <a:defRPr/>
            </a:pPr>
            <a:r>
              <a:rPr lang="ja-JP" altLang="en-US" dirty="0">
                <a:solidFill>
                  <a:prstClr val="black"/>
                </a:solidFill>
                <a:latin typeface="BIZ UDGothic" panose="020B0400000000000000" pitchFamily="49" charset="-128"/>
                <a:ea typeface="BIZ UDGothic" panose="020B0400000000000000" pitchFamily="49" charset="-128"/>
              </a:rPr>
              <a:t>環境省．夏季のイベントにおける熱中症対策ガイドライン</a:t>
            </a:r>
            <a:r>
              <a:rPr lang="en-US" altLang="ja-JP" dirty="0">
                <a:solidFill>
                  <a:prstClr val="black"/>
                </a:solidFill>
                <a:latin typeface="BIZ UDGothic" panose="020B0400000000000000" pitchFamily="49" charset="-128"/>
                <a:ea typeface="BIZ UDGothic" panose="020B0400000000000000" pitchFamily="49" charset="-128"/>
              </a:rPr>
              <a:t>2022</a:t>
            </a:r>
            <a:endParaRPr lang="ja-JP" altLang="en-US" dirty="0">
              <a:solidFill>
                <a:prstClr val="black"/>
              </a:solidFill>
              <a:latin typeface="BIZ UDGothic" panose="020B0400000000000000" pitchFamily="49" charset="-128"/>
              <a:ea typeface="BIZ UDGothic" panose="020B0400000000000000" pitchFamily="49" charset="-128"/>
            </a:endParaRPr>
          </a:p>
        </p:txBody>
      </p:sp>
      <p:graphicFrame>
        <p:nvGraphicFramePr>
          <p:cNvPr id="5" name="表 4">
            <a:extLst>
              <a:ext uri="{FF2B5EF4-FFF2-40B4-BE49-F238E27FC236}">
                <a16:creationId xmlns:a16="http://schemas.microsoft.com/office/drawing/2014/main" id="{9D4770A7-4A7A-D6DE-412B-B62DD9EC3FE0}"/>
              </a:ext>
            </a:extLst>
          </p:cNvPr>
          <p:cNvGraphicFramePr>
            <a:graphicFrameLocks noGrp="1"/>
          </p:cNvGraphicFramePr>
          <p:nvPr>
            <p:extLst>
              <p:ext uri="{D42A27DB-BD31-4B8C-83A1-F6EECF244321}">
                <p14:modId xmlns:p14="http://schemas.microsoft.com/office/powerpoint/2010/main" val="1089282551"/>
              </p:ext>
            </p:extLst>
          </p:nvPr>
        </p:nvGraphicFramePr>
        <p:xfrm>
          <a:off x="919622" y="1184622"/>
          <a:ext cx="10515600" cy="3169920"/>
        </p:xfrm>
        <a:graphic>
          <a:graphicData uri="http://schemas.openxmlformats.org/drawingml/2006/table">
            <a:tbl>
              <a:tblPr firstRow="1" bandRow="1"/>
              <a:tblGrid>
                <a:gridCol w="2135819">
                  <a:extLst>
                    <a:ext uri="{9D8B030D-6E8A-4147-A177-3AD203B41FA5}">
                      <a16:colId xmlns:a16="http://schemas.microsoft.com/office/drawing/2014/main" val="3445919977"/>
                    </a:ext>
                  </a:extLst>
                </a:gridCol>
                <a:gridCol w="4323426">
                  <a:extLst>
                    <a:ext uri="{9D8B030D-6E8A-4147-A177-3AD203B41FA5}">
                      <a16:colId xmlns:a16="http://schemas.microsoft.com/office/drawing/2014/main" val="1635050497"/>
                    </a:ext>
                  </a:extLst>
                </a:gridCol>
                <a:gridCol w="4056355">
                  <a:extLst>
                    <a:ext uri="{9D8B030D-6E8A-4147-A177-3AD203B41FA5}">
                      <a16:colId xmlns:a16="http://schemas.microsoft.com/office/drawing/2014/main" val="1583517979"/>
                    </a:ext>
                  </a:extLst>
                </a:gridCol>
              </a:tblGrid>
              <a:tr h="436892">
                <a:tc>
                  <a:txBody>
                    <a:bodyPr/>
                    <a:lstStyle>
                      <a:lvl1pPr marL="0" algn="l" defTabSz="914400" rtl="0" eaLnBrk="1" latinLnBrk="0" hangingPunct="1">
                        <a:defRPr sz="1800" b="1" kern="1200">
                          <a:solidFill>
                            <a:schemeClr val="lt1"/>
                          </a:solidFill>
                          <a:latin typeface="Arial"/>
                          <a:ea typeface="BIZ UDPゴシック"/>
                        </a:defRPr>
                      </a:lvl1pPr>
                      <a:lvl2pPr marL="457200" algn="l" defTabSz="914400" rtl="0" eaLnBrk="1" latinLnBrk="0" hangingPunct="1">
                        <a:defRPr sz="1800" b="1" kern="1200">
                          <a:solidFill>
                            <a:schemeClr val="lt1"/>
                          </a:solidFill>
                          <a:latin typeface="Arial"/>
                          <a:ea typeface="BIZ UDPゴシック"/>
                        </a:defRPr>
                      </a:lvl2pPr>
                      <a:lvl3pPr marL="914400" algn="l" defTabSz="914400" rtl="0" eaLnBrk="1" latinLnBrk="0" hangingPunct="1">
                        <a:defRPr sz="1800" b="1" kern="1200">
                          <a:solidFill>
                            <a:schemeClr val="lt1"/>
                          </a:solidFill>
                          <a:latin typeface="Arial"/>
                          <a:ea typeface="BIZ UDPゴシック"/>
                        </a:defRPr>
                      </a:lvl3pPr>
                      <a:lvl4pPr marL="1371600" algn="l" defTabSz="914400" rtl="0" eaLnBrk="1" latinLnBrk="0" hangingPunct="1">
                        <a:defRPr sz="1800" b="1" kern="1200">
                          <a:solidFill>
                            <a:schemeClr val="lt1"/>
                          </a:solidFill>
                          <a:latin typeface="Arial"/>
                          <a:ea typeface="BIZ UDPゴシック"/>
                        </a:defRPr>
                      </a:lvl4pPr>
                      <a:lvl5pPr marL="1828800" algn="l" defTabSz="914400" rtl="0" eaLnBrk="1" latinLnBrk="0" hangingPunct="1">
                        <a:defRPr sz="1800" b="1" kern="1200">
                          <a:solidFill>
                            <a:schemeClr val="lt1"/>
                          </a:solidFill>
                          <a:latin typeface="Arial"/>
                          <a:ea typeface="BIZ UDPゴシック"/>
                        </a:defRPr>
                      </a:lvl5pPr>
                      <a:lvl6pPr marL="2286000" algn="l" defTabSz="914400" rtl="0" eaLnBrk="1" latinLnBrk="0" hangingPunct="1">
                        <a:defRPr sz="1800" b="1" kern="1200">
                          <a:solidFill>
                            <a:schemeClr val="lt1"/>
                          </a:solidFill>
                          <a:latin typeface="Arial"/>
                          <a:ea typeface="BIZ UDPゴシック"/>
                        </a:defRPr>
                      </a:lvl6pPr>
                      <a:lvl7pPr marL="2743200" algn="l" defTabSz="914400" rtl="0" eaLnBrk="1" latinLnBrk="0" hangingPunct="1">
                        <a:defRPr sz="1800" b="1" kern="1200">
                          <a:solidFill>
                            <a:schemeClr val="lt1"/>
                          </a:solidFill>
                          <a:latin typeface="Arial"/>
                          <a:ea typeface="BIZ UDPゴシック"/>
                        </a:defRPr>
                      </a:lvl7pPr>
                      <a:lvl8pPr marL="3200400" algn="l" defTabSz="914400" rtl="0" eaLnBrk="1" latinLnBrk="0" hangingPunct="1">
                        <a:defRPr sz="1800" b="1" kern="1200">
                          <a:solidFill>
                            <a:schemeClr val="lt1"/>
                          </a:solidFill>
                          <a:latin typeface="Arial"/>
                          <a:ea typeface="BIZ UDPゴシック"/>
                        </a:defRPr>
                      </a:lvl8pPr>
                      <a:lvl9pPr marL="3657600" algn="l" defTabSz="914400" rtl="0" eaLnBrk="1" latinLnBrk="0" hangingPunct="1">
                        <a:defRPr sz="1800" b="1" kern="1200">
                          <a:solidFill>
                            <a:schemeClr val="lt1"/>
                          </a:solidFill>
                          <a:latin typeface="Arial"/>
                          <a:ea typeface="BIZ UDPゴシック"/>
                        </a:defRPr>
                      </a:lvl9pPr>
                    </a:lstStyle>
                    <a:p>
                      <a:pPr algn="ctr"/>
                      <a:r>
                        <a:rPr kumimoji="1" lang="ja-JP" altLang="en-US" sz="2800" dirty="0">
                          <a:latin typeface="BIZ UDGothic" panose="020B0400000000000000" pitchFamily="49" charset="-128"/>
                          <a:ea typeface="BIZ UDGothic" panose="020B0400000000000000" pitchFamily="49" charset="-128"/>
                        </a:rPr>
                        <a:t>水分減少率</a:t>
                      </a:r>
                      <a:endParaRPr kumimoji="1" lang="en-US" altLang="ja-JP" sz="2800" dirty="0">
                        <a:latin typeface="BIZ UDGothic" panose="020B0400000000000000" pitchFamily="49" charset="-128"/>
                        <a:ea typeface="BIZ UDGothic" panose="020B0400000000000000" pitchFamily="49"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AFF">
                        <a:lumMod val="75000"/>
                      </a:srgbClr>
                    </a:solidFill>
                  </a:tcPr>
                </a:tc>
                <a:tc>
                  <a:txBody>
                    <a:bodyPr/>
                    <a:lstStyle>
                      <a:lvl1pPr marL="0" algn="l" defTabSz="914400" rtl="0" eaLnBrk="1" latinLnBrk="0" hangingPunct="1">
                        <a:defRPr sz="1800" b="1" kern="1200">
                          <a:solidFill>
                            <a:schemeClr val="lt1"/>
                          </a:solidFill>
                          <a:latin typeface="Arial"/>
                          <a:ea typeface="BIZ UDPゴシック"/>
                        </a:defRPr>
                      </a:lvl1pPr>
                      <a:lvl2pPr marL="457200" algn="l" defTabSz="914400" rtl="0" eaLnBrk="1" latinLnBrk="0" hangingPunct="1">
                        <a:defRPr sz="1800" b="1" kern="1200">
                          <a:solidFill>
                            <a:schemeClr val="lt1"/>
                          </a:solidFill>
                          <a:latin typeface="Arial"/>
                          <a:ea typeface="BIZ UDPゴシック"/>
                        </a:defRPr>
                      </a:lvl2pPr>
                      <a:lvl3pPr marL="914400" algn="l" defTabSz="914400" rtl="0" eaLnBrk="1" latinLnBrk="0" hangingPunct="1">
                        <a:defRPr sz="1800" b="1" kern="1200">
                          <a:solidFill>
                            <a:schemeClr val="lt1"/>
                          </a:solidFill>
                          <a:latin typeface="Arial"/>
                          <a:ea typeface="BIZ UDPゴシック"/>
                        </a:defRPr>
                      </a:lvl3pPr>
                      <a:lvl4pPr marL="1371600" algn="l" defTabSz="914400" rtl="0" eaLnBrk="1" latinLnBrk="0" hangingPunct="1">
                        <a:defRPr sz="1800" b="1" kern="1200">
                          <a:solidFill>
                            <a:schemeClr val="lt1"/>
                          </a:solidFill>
                          <a:latin typeface="Arial"/>
                          <a:ea typeface="BIZ UDPゴシック"/>
                        </a:defRPr>
                      </a:lvl4pPr>
                      <a:lvl5pPr marL="1828800" algn="l" defTabSz="914400" rtl="0" eaLnBrk="1" latinLnBrk="0" hangingPunct="1">
                        <a:defRPr sz="1800" b="1" kern="1200">
                          <a:solidFill>
                            <a:schemeClr val="lt1"/>
                          </a:solidFill>
                          <a:latin typeface="Arial"/>
                          <a:ea typeface="BIZ UDPゴシック"/>
                        </a:defRPr>
                      </a:lvl5pPr>
                      <a:lvl6pPr marL="2286000" algn="l" defTabSz="914400" rtl="0" eaLnBrk="1" latinLnBrk="0" hangingPunct="1">
                        <a:defRPr sz="1800" b="1" kern="1200">
                          <a:solidFill>
                            <a:schemeClr val="lt1"/>
                          </a:solidFill>
                          <a:latin typeface="Arial"/>
                          <a:ea typeface="BIZ UDPゴシック"/>
                        </a:defRPr>
                      </a:lvl6pPr>
                      <a:lvl7pPr marL="2743200" algn="l" defTabSz="914400" rtl="0" eaLnBrk="1" latinLnBrk="0" hangingPunct="1">
                        <a:defRPr sz="1800" b="1" kern="1200">
                          <a:solidFill>
                            <a:schemeClr val="lt1"/>
                          </a:solidFill>
                          <a:latin typeface="Arial"/>
                          <a:ea typeface="BIZ UDPゴシック"/>
                        </a:defRPr>
                      </a:lvl7pPr>
                      <a:lvl8pPr marL="3200400" algn="l" defTabSz="914400" rtl="0" eaLnBrk="1" latinLnBrk="0" hangingPunct="1">
                        <a:defRPr sz="1800" b="1" kern="1200">
                          <a:solidFill>
                            <a:schemeClr val="lt1"/>
                          </a:solidFill>
                          <a:latin typeface="Arial"/>
                          <a:ea typeface="BIZ UDPゴシック"/>
                        </a:defRPr>
                      </a:lvl8pPr>
                      <a:lvl9pPr marL="3657600" algn="l" defTabSz="914400" rtl="0" eaLnBrk="1" latinLnBrk="0" hangingPunct="1">
                        <a:defRPr sz="1800" b="1" kern="1200">
                          <a:solidFill>
                            <a:schemeClr val="lt1"/>
                          </a:solidFill>
                          <a:latin typeface="Arial"/>
                          <a:ea typeface="BIZ UDPゴシック"/>
                        </a:defRPr>
                      </a:lvl9pPr>
                    </a:lstStyle>
                    <a:p>
                      <a:pPr algn="ctr"/>
                      <a:r>
                        <a:rPr kumimoji="1" lang="ja-JP" altLang="en-US" sz="2800" dirty="0">
                          <a:latin typeface="BIZ UDGothic" panose="020B0400000000000000" pitchFamily="49" charset="-128"/>
                          <a:ea typeface="BIZ UDGothic" panose="020B0400000000000000" pitchFamily="49" charset="-128"/>
                        </a:rPr>
                        <a:t>体重減少の目安</a:t>
                      </a:r>
                      <a:endParaRPr kumimoji="1" lang="en-US" altLang="ja-JP" sz="2800" dirty="0">
                        <a:latin typeface="BIZ UDGothic" panose="020B0400000000000000" pitchFamily="49" charset="-128"/>
                        <a:ea typeface="BIZ UDGothic" panose="020B0400000000000000" pitchFamily="49"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AFF">
                        <a:lumMod val="75000"/>
                      </a:srgbClr>
                    </a:solidFill>
                  </a:tcPr>
                </a:tc>
                <a:tc>
                  <a:txBody>
                    <a:bodyPr/>
                    <a:lstStyle>
                      <a:lvl1pPr marL="0" algn="l" defTabSz="914400" rtl="0" eaLnBrk="1" latinLnBrk="0" hangingPunct="1">
                        <a:defRPr sz="1800" b="1" kern="1200">
                          <a:solidFill>
                            <a:schemeClr val="lt1"/>
                          </a:solidFill>
                          <a:latin typeface="Arial"/>
                          <a:ea typeface="BIZ UDPゴシック"/>
                        </a:defRPr>
                      </a:lvl1pPr>
                      <a:lvl2pPr marL="457200" algn="l" defTabSz="914400" rtl="0" eaLnBrk="1" latinLnBrk="0" hangingPunct="1">
                        <a:defRPr sz="1800" b="1" kern="1200">
                          <a:solidFill>
                            <a:schemeClr val="lt1"/>
                          </a:solidFill>
                          <a:latin typeface="Arial"/>
                          <a:ea typeface="BIZ UDPゴシック"/>
                        </a:defRPr>
                      </a:lvl2pPr>
                      <a:lvl3pPr marL="914400" algn="l" defTabSz="914400" rtl="0" eaLnBrk="1" latinLnBrk="0" hangingPunct="1">
                        <a:defRPr sz="1800" b="1" kern="1200">
                          <a:solidFill>
                            <a:schemeClr val="lt1"/>
                          </a:solidFill>
                          <a:latin typeface="Arial"/>
                          <a:ea typeface="BIZ UDPゴシック"/>
                        </a:defRPr>
                      </a:lvl3pPr>
                      <a:lvl4pPr marL="1371600" algn="l" defTabSz="914400" rtl="0" eaLnBrk="1" latinLnBrk="0" hangingPunct="1">
                        <a:defRPr sz="1800" b="1" kern="1200">
                          <a:solidFill>
                            <a:schemeClr val="lt1"/>
                          </a:solidFill>
                          <a:latin typeface="Arial"/>
                          <a:ea typeface="BIZ UDPゴシック"/>
                        </a:defRPr>
                      </a:lvl4pPr>
                      <a:lvl5pPr marL="1828800" algn="l" defTabSz="914400" rtl="0" eaLnBrk="1" latinLnBrk="0" hangingPunct="1">
                        <a:defRPr sz="1800" b="1" kern="1200">
                          <a:solidFill>
                            <a:schemeClr val="lt1"/>
                          </a:solidFill>
                          <a:latin typeface="Arial"/>
                          <a:ea typeface="BIZ UDPゴシック"/>
                        </a:defRPr>
                      </a:lvl5pPr>
                      <a:lvl6pPr marL="2286000" algn="l" defTabSz="914400" rtl="0" eaLnBrk="1" latinLnBrk="0" hangingPunct="1">
                        <a:defRPr sz="1800" b="1" kern="1200">
                          <a:solidFill>
                            <a:schemeClr val="lt1"/>
                          </a:solidFill>
                          <a:latin typeface="Arial"/>
                          <a:ea typeface="BIZ UDPゴシック"/>
                        </a:defRPr>
                      </a:lvl6pPr>
                      <a:lvl7pPr marL="2743200" algn="l" defTabSz="914400" rtl="0" eaLnBrk="1" latinLnBrk="0" hangingPunct="1">
                        <a:defRPr sz="1800" b="1" kern="1200">
                          <a:solidFill>
                            <a:schemeClr val="lt1"/>
                          </a:solidFill>
                          <a:latin typeface="Arial"/>
                          <a:ea typeface="BIZ UDPゴシック"/>
                        </a:defRPr>
                      </a:lvl7pPr>
                      <a:lvl8pPr marL="3200400" algn="l" defTabSz="914400" rtl="0" eaLnBrk="1" latinLnBrk="0" hangingPunct="1">
                        <a:defRPr sz="1800" b="1" kern="1200">
                          <a:solidFill>
                            <a:schemeClr val="lt1"/>
                          </a:solidFill>
                          <a:latin typeface="Arial"/>
                          <a:ea typeface="BIZ UDPゴシック"/>
                        </a:defRPr>
                      </a:lvl8pPr>
                      <a:lvl9pPr marL="3657600" algn="l" defTabSz="914400" rtl="0" eaLnBrk="1" latinLnBrk="0" hangingPunct="1">
                        <a:defRPr sz="1800" b="1" kern="1200">
                          <a:solidFill>
                            <a:schemeClr val="lt1"/>
                          </a:solidFill>
                          <a:latin typeface="Arial"/>
                          <a:ea typeface="BIZ UDPゴシック"/>
                        </a:defRPr>
                      </a:lvl9pPr>
                    </a:lstStyle>
                    <a:p>
                      <a:pPr algn="ctr"/>
                      <a:r>
                        <a:rPr kumimoji="1" lang="ja-JP" altLang="en-US" sz="2800" dirty="0">
                          <a:latin typeface="BIZ UDGothic" panose="020B0400000000000000" pitchFamily="49" charset="-128"/>
                          <a:ea typeface="BIZ UDGothic" panose="020B0400000000000000" pitchFamily="49" charset="-128"/>
                        </a:rPr>
                        <a:t>主な症状</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AFF">
                        <a:lumMod val="75000"/>
                      </a:srgbClr>
                    </a:solidFill>
                  </a:tcPr>
                </a:tc>
                <a:extLst>
                  <a:ext uri="{0D108BD9-81ED-4DB2-BD59-A6C34878D82A}">
                    <a16:rowId xmlns:a16="http://schemas.microsoft.com/office/drawing/2014/main" val="3516625184"/>
                  </a:ext>
                </a:extLst>
              </a:tr>
              <a:tr h="660400">
                <a:tc>
                  <a:txBody>
                    <a:bodyPr/>
                    <a:lstStyle>
                      <a:lvl1pPr marL="0" algn="l" defTabSz="914400" rtl="0" eaLnBrk="1" latinLnBrk="0" hangingPunct="1">
                        <a:defRPr sz="1800" kern="1200">
                          <a:solidFill>
                            <a:schemeClr val="dk1"/>
                          </a:solidFill>
                          <a:latin typeface="Arial"/>
                          <a:ea typeface="BIZ UDPゴシック"/>
                        </a:defRPr>
                      </a:lvl1pPr>
                      <a:lvl2pPr marL="457200" algn="l" defTabSz="914400" rtl="0" eaLnBrk="1" latinLnBrk="0" hangingPunct="1">
                        <a:defRPr sz="1800" kern="1200">
                          <a:solidFill>
                            <a:schemeClr val="dk1"/>
                          </a:solidFill>
                          <a:latin typeface="Arial"/>
                          <a:ea typeface="BIZ UDPゴシック"/>
                        </a:defRPr>
                      </a:lvl2pPr>
                      <a:lvl3pPr marL="914400" algn="l" defTabSz="914400" rtl="0" eaLnBrk="1" latinLnBrk="0" hangingPunct="1">
                        <a:defRPr sz="1800" kern="1200">
                          <a:solidFill>
                            <a:schemeClr val="dk1"/>
                          </a:solidFill>
                          <a:latin typeface="Arial"/>
                          <a:ea typeface="BIZ UDPゴシック"/>
                        </a:defRPr>
                      </a:lvl3pPr>
                      <a:lvl4pPr marL="1371600" algn="l" defTabSz="914400" rtl="0" eaLnBrk="1" latinLnBrk="0" hangingPunct="1">
                        <a:defRPr sz="1800" kern="1200">
                          <a:solidFill>
                            <a:schemeClr val="dk1"/>
                          </a:solidFill>
                          <a:latin typeface="Arial"/>
                          <a:ea typeface="BIZ UDPゴシック"/>
                        </a:defRPr>
                      </a:lvl4pPr>
                      <a:lvl5pPr marL="1828800" algn="l" defTabSz="914400" rtl="0" eaLnBrk="1" latinLnBrk="0" hangingPunct="1">
                        <a:defRPr sz="1800" kern="1200">
                          <a:solidFill>
                            <a:schemeClr val="dk1"/>
                          </a:solidFill>
                          <a:latin typeface="Arial"/>
                          <a:ea typeface="BIZ UDPゴシック"/>
                        </a:defRPr>
                      </a:lvl5pPr>
                      <a:lvl6pPr marL="2286000" algn="l" defTabSz="914400" rtl="0" eaLnBrk="1" latinLnBrk="0" hangingPunct="1">
                        <a:defRPr sz="1800" kern="1200">
                          <a:solidFill>
                            <a:schemeClr val="dk1"/>
                          </a:solidFill>
                          <a:latin typeface="Arial"/>
                          <a:ea typeface="BIZ UDPゴシック"/>
                        </a:defRPr>
                      </a:lvl6pPr>
                      <a:lvl7pPr marL="2743200" algn="l" defTabSz="914400" rtl="0" eaLnBrk="1" latinLnBrk="0" hangingPunct="1">
                        <a:defRPr sz="1800" kern="1200">
                          <a:solidFill>
                            <a:schemeClr val="dk1"/>
                          </a:solidFill>
                          <a:latin typeface="Arial"/>
                          <a:ea typeface="BIZ UDPゴシック"/>
                        </a:defRPr>
                      </a:lvl7pPr>
                      <a:lvl8pPr marL="3200400" algn="l" defTabSz="914400" rtl="0" eaLnBrk="1" latinLnBrk="0" hangingPunct="1">
                        <a:defRPr sz="1800" kern="1200">
                          <a:solidFill>
                            <a:schemeClr val="dk1"/>
                          </a:solidFill>
                          <a:latin typeface="Arial"/>
                          <a:ea typeface="BIZ UDPゴシック"/>
                        </a:defRPr>
                      </a:lvl8pPr>
                      <a:lvl9pPr marL="3657600" algn="l" defTabSz="914400" rtl="0" eaLnBrk="1" latinLnBrk="0" hangingPunct="1">
                        <a:defRPr sz="1800" kern="1200">
                          <a:solidFill>
                            <a:schemeClr val="dk1"/>
                          </a:solidFill>
                          <a:latin typeface="Arial"/>
                          <a:ea typeface="BIZ UDPゴシック"/>
                        </a:defRPr>
                      </a:lvl9pPr>
                    </a:lstStyle>
                    <a:p>
                      <a:pPr algn="ctr"/>
                      <a:r>
                        <a:rPr kumimoji="1" lang="ja-JP" altLang="en-US" sz="2400" dirty="0">
                          <a:latin typeface="BIZ UDGothic" panose="020B0400000000000000" pitchFamily="49" charset="-128"/>
                          <a:ea typeface="BIZ UDGothic" panose="020B0400000000000000" pitchFamily="49" charset="-128"/>
                        </a:rPr>
                        <a:t>２％以下　</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4B00">
                        <a:lumMod val="20000"/>
                        <a:lumOff val="80000"/>
                      </a:srgbClr>
                    </a:solidFill>
                  </a:tcPr>
                </a:tc>
                <a:tc>
                  <a:txBody>
                    <a:bodyPr/>
                    <a:lstStyle>
                      <a:lvl1pPr marL="0" algn="l" defTabSz="914400" rtl="0" eaLnBrk="1" latinLnBrk="0" hangingPunct="1">
                        <a:defRPr sz="1800" kern="1200">
                          <a:solidFill>
                            <a:schemeClr val="dk1"/>
                          </a:solidFill>
                          <a:latin typeface="Arial"/>
                          <a:ea typeface="BIZ UDPゴシック"/>
                        </a:defRPr>
                      </a:lvl1pPr>
                      <a:lvl2pPr marL="457200" algn="l" defTabSz="914400" rtl="0" eaLnBrk="1" latinLnBrk="0" hangingPunct="1">
                        <a:defRPr sz="1800" kern="1200">
                          <a:solidFill>
                            <a:schemeClr val="dk1"/>
                          </a:solidFill>
                          <a:latin typeface="Arial"/>
                          <a:ea typeface="BIZ UDPゴシック"/>
                        </a:defRPr>
                      </a:lvl2pPr>
                      <a:lvl3pPr marL="914400" algn="l" defTabSz="914400" rtl="0" eaLnBrk="1" latinLnBrk="0" hangingPunct="1">
                        <a:defRPr sz="1800" kern="1200">
                          <a:solidFill>
                            <a:schemeClr val="dk1"/>
                          </a:solidFill>
                          <a:latin typeface="Arial"/>
                          <a:ea typeface="BIZ UDPゴシック"/>
                        </a:defRPr>
                      </a:lvl3pPr>
                      <a:lvl4pPr marL="1371600" algn="l" defTabSz="914400" rtl="0" eaLnBrk="1" latinLnBrk="0" hangingPunct="1">
                        <a:defRPr sz="1800" kern="1200">
                          <a:solidFill>
                            <a:schemeClr val="dk1"/>
                          </a:solidFill>
                          <a:latin typeface="Arial"/>
                          <a:ea typeface="BIZ UDPゴシック"/>
                        </a:defRPr>
                      </a:lvl4pPr>
                      <a:lvl5pPr marL="1828800" algn="l" defTabSz="914400" rtl="0" eaLnBrk="1" latinLnBrk="0" hangingPunct="1">
                        <a:defRPr sz="1800" kern="1200">
                          <a:solidFill>
                            <a:schemeClr val="dk1"/>
                          </a:solidFill>
                          <a:latin typeface="Arial"/>
                          <a:ea typeface="BIZ UDPゴシック"/>
                        </a:defRPr>
                      </a:lvl5pPr>
                      <a:lvl6pPr marL="2286000" algn="l" defTabSz="914400" rtl="0" eaLnBrk="1" latinLnBrk="0" hangingPunct="1">
                        <a:defRPr sz="1800" kern="1200">
                          <a:solidFill>
                            <a:schemeClr val="dk1"/>
                          </a:solidFill>
                          <a:latin typeface="Arial"/>
                          <a:ea typeface="BIZ UDPゴシック"/>
                        </a:defRPr>
                      </a:lvl6pPr>
                      <a:lvl7pPr marL="2743200" algn="l" defTabSz="914400" rtl="0" eaLnBrk="1" latinLnBrk="0" hangingPunct="1">
                        <a:defRPr sz="1800" kern="1200">
                          <a:solidFill>
                            <a:schemeClr val="dk1"/>
                          </a:solidFill>
                          <a:latin typeface="Arial"/>
                          <a:ea typeface="BIZ UDPゴシック"/>
                        </a:defRPr>
                      </a:lvl7pPr>
                      <a:lvl8pPr marL="3200400" algn="l" defTabSz="914400" rtl="0" eaLnBrk="1" latinLnBrk="0" hangingPunct="1">
                        <a:defRPr sz="1800" kern="1200">
                          <a:solidFill>
                            <a:schemeClr val="dk1"/>
                          </a:solidFill>
                          <a:latin typeface="Arial"/>
                          <a:ea typeface="BIZ UDPゴシック"/>
                        </a:defRPr>
                      </a:lvl8pPr>
                      <a:lvl9pPr marL="3657600" algn="l" defTabSz="914400" rtl="0" eaLnBrk="1" latinLnBrk="0" hangingPunct="1">
                        <a:defRPr sz="1800" kern="1200">
                          <a:solidFill>
                            <a:schemeClr val="dk1"/>
                          </a:solidFill>
                          <a:latin typeface="Arial"/>
                          <a:ea typeface="BIZ UDPゴシック"/>
                        </a:defRPr>
                      </a:lvl9pPr>
                    </a:lstStyle>
                    <a:p>
                      <a:pPr marL="360000" algn="l"/>
                      <a:r>
                        <a:rPr kumimoji="1" lang="en-US" altLang="ja-JP" sz="2400" dirty="0">
                          <a:latin typeface="BIZ UDGothic" panose="020B0400000000000000" pitchFamily="49" charset="-128"/>
                          <a:ea typeface="BIZ UDGothic" panose="020B0400000000000000" pitchFamily="49" charset="-128"/>
                        </a:rPr>
                        <a:t>50 ㎏</a:t>
                      </a:r>
                      <a:r>
                        <a:rPr kumimoji="1" lang="ja-JP" altLang="en-US" sz="2400" dirty="0">
                          <a:latin typeface="BIZ UDGothic" panose="020B0400000000000000" pitchFamily="49" charset="-128"/>
                          <a:ea typeface="BIZ UDGothic" panose="020B0400000000000000" pitchFamily="49" charset="-128"/>
                        </a:rPr>
                        <a:t>の人</a:t>
                      </a:r>
                      <a:r>
                        <a:rPr kumimoji="1" lang="ja-JP" altLang="en-US" sz="2400">
                          <a:latin typeface="BIZ UDGothic" panose="020B0400000000000000" pitchFamily="49" charset="-128"/>
                          <a:ea typeface="BIZ UDGothic" panose="020B0400000000000000" pitchFamily="49" charset="-128"/>
                        </a:rPr>
                        <a:t>で </a:t>
                      </a:r>
                      <a:r>
                        <a:rPr kumimoji="1" lang="en-US" altLang="ja-JP" sz="2400" dirty="0">
                          <a:latin typeface="BIZ UDGothic" panose="020B0400000000000000" pitchFamily="49" charset="-128"/>
                          <a:ea typeface="BIZ UDGothic" panose="020B0400000000000000" pitchFamily="49" charset="-128"/>
                        </a:rPr>
                        <a:t>1.0</a:t>
                      </a:r>
                      <a:r>
                        <a:rPr kumimoji="1" lang="ja-JP" altLang="en-US" sz="2400">
                          <a:latin typeface="BIZ UDGothic" panose="020B0400000000000000" pitchFamily="49" charset="-128"/>
                          <a:ea typeface="BIZ UDGothic" panose="020B0400000000000000" pitchFamily="49" charset="-128"/>
                        </a:rPr>
                        <a:t>㎏</a:t>
                      </a:r>
                      <a:r>
                        <a:rPr kumimoji="1" lang="ja-JP" altLang="en-US" sz="2400" dirty="0">
                          <a:latin typeface="BIZ UDGothic" panose="020B0400000000000000" pitchFamily="49" charset="-128"/>
                          <a:ea typeface="BIZ UDGothic" panose="020B0400000000000000" pitchFamily="49" charset="-128"/>
                        </a:rPr>
                        <a:t>以下</a:t>
                      </a:r>
                      <a:endParaRPr kumimoji="1" lang="en-US" altLang="ja-JP" sz="2400" dirty="0">
                        <a:latin typeface="BIZ UDGothic" panose="020B0400000000000000" pitchFamily="49" charset="-128"/>
                        <a:ea typeface="BIZ UDGothic" panose="020B0400000000000000" pitchFamily="49" charset="-128"/>
                      </a:endParaRPr>
                    </a:p>
                    <a:p>
                      <a:pPr marL="360000" algn="l"/>
                      <a:r>
                        <a:rPr kumimoji="1" lang="en-US" altLang="ja-JP" sz="2400" dirty="0">
                          <a:latin typeface="BIZ UDGothic" panose="020B0400000000000000" pitchFamily="49" charset="-128"/>
                          <a:ea typeface="BIZ UDGothic" panose="020B0400000000000000" pitchFamily="49" charset="-128"/>
                        </a:rPr>
                        <a:t>80 ㎏</a:t>
                      </a:r>
                      <a:r>
                        <a:rPr kumimoji="1" lang="ja-JP" altLang="en-US" sz="2400" dirty="0">
                          <a:latin typeface="BIZ UDGothic" panose="020B0400000000000000" pitchFamily="49" charset="-128"/>
                          <a:ea typeface="BIZ UDGothic" panose="020B0400000000000000" pitchFamily="49" charset="-128"/>
                        </a:rPr>
                        <a:t>の人で </a:t>
                      </a:r>
                      <a:r>
                        <a:rPr kumimoji="1" lang="en-US" altLang="ja-JP" sz="2400" dirty="0">
                          <a:latin typeface="BIZ UDGothic" panose="020B0400000000000000" pitchFamily="49" charset="-128"/>
                          <a:ea typeface="BIZ UDGothic" panose="020B0400000000000000" pitchFamily="49" charset="-128"/>
                        </a:rPr>
                        <a:t>1.6</a:t>
                      </a:r>
                      <a:r>
                        <a:rPr kumimoji="1" lang="ja-JP" altLang="en-US" sz="2400" dirty="0">
                          <a:latin typeface="BIZ UDGothic" panose="020B0400000000000000" pitchFamily="49" charset="-128"/>
                          <a:ea typeface="BIZ UDGothic" panose="020B0400000000000000" pitchFamily="49" charset="-128"/>
                        </a:rPr>
                        <a:t>㎏以下</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4B00">
                        <a:lumMod val="20000"/>
                        <a:lumOff val="80000"/>
                      </a:srgbClr>
                    </a:solidFill>
                  </a:tcPr>
                </a:tc>
                <a:tc>
                  <a:txBody>
                    <a:bodyPr/>
                    <a:lstStyle>
                      <a:lvl1pPr marL="0" algn="l" defTabSz="914400" rtl="0" eaLnBrk="1" latinLnBrk="0" hangingPunct="1">
                        <a:defRPr sz="1800" kern="1200">
                          <a:solidFill>
                            <a:schemeClr val="dk1"/>
                          </a:solidFill>
                          <a:latin typeface="Arial"/>
                          <a:ea typeface="BIZ UDPゴシック"/>
                        </a:defRPr>
                      </a:lvl1pPr>
                      <a:lvl2pPr marL="457200" algn="l" defTabSz="914400" rtl="0" eaLnBrk="1" latinLnBrk="0" hangingPunct="1">
                        <a:defRPr sz="1800" kern="1200">
                          <a:solidFill>
                            <a:schemeClr val="dk1"/>
                          </a:solidFill>
                          <a:latin typeface="Arial"/>
                          <a:ea typeface="BIZ UDPゴシック"/>
                        </a:defRPr>
                      </a:lvl2pPr>
                      <a:lvl3pPr marL="914400" algn="l" defTabSz="914400" rtl="0" eaLnBrk="1" latinLnBrk="0" hangingPunct="1">
                        <a:defRPr sz="1800" kern="1200">
                          <a:solidFill>
                            <a:schemeClr val="dk1"/>
                          </a:solidFill>
                          <a:latin typeface="Arial"/>
                          <a:ea typeface="BIZ UDPゴシック"/>
                        </a:defRPr>
                      </a:lvl3pPr>
                      <a:lvl4pPr marL="1371600" algn="l" defTabSz="914400" rtl="0" eaLnBrk="1" latinLnBrk="0" hangingPunct="1">
                        <a:defRPr sz="1800" kern="1200">
                          <a:solidFill>
                            <a:schemeClr val="dk1"/>
                          </a:solidFill>
                          <a:latin typeface="Arial"/>
                          <a:ea typeface="BIZ UDPゴシック"/>
                        </a:defRPr>
                      </a:lvl4pPr>
                      <a:lvl5pPr marL="1828800" algn="l" defTabSz="914400" rtl="0" eaLnBrk="1" latinLnBrk="0" hangingPunct="1">
                        <a:defRPr sz="1800" kern="1200">
                          <a:solidFill>
                            <a:schemeClr val="dk1"/>
                          </a:solidFill>
                          <a:latin typeface="Arial"/>
                          <a:ea typeface="BIZ UDPゴシック"/>
                        </a:defRPr>
                      </a:lvl5pPr>
                      <a:lvl6pPr marL="2286000" algn="l" defTabSz="914400" rtl="0" eaLnBrk="1" latinLnBrk="0" hangingPunct="1">
                        <a:defRPr sz="1800" kern="1200">
                          <a:solidFill>
                            <a:schemeClr val="dk1"/>
                          </a:solidFill>
                          <a:latin typeface="Arial"/>
                          <a:ea typeface="BIZ UDPゴシック"/>
                        </a:defRPr>
                      </a:lvl6pPr>
                      <a:lvl7pPr marL="2743200" algn="l" defTabSz="914400" rtl="0" eaLnBrk="1" latinLnBrk="0" hangingPunct="1">
                        <a:defRPr sz="1800" kern="1200">
                          <a:solidFill>
                            <a:schemeClr val="dk1"/>
                          </a:solidFill>
                          <a:latin typeface="Arial"/>
                          <a:ea typeface="BIZ UDPゴシック"/>
                        </a:defRPr>
                      </a:lvl7pPr>
                      <a:lvl8pPr marL="3200400" algn="l" defTabSz="914400" rtl="0" eaLnBrk="1" latinLnBrk="0" hangingPunct="1">
                        <a:defRPr sz="1800" kern="1200">
                          <a:solidFill>
                            <a:schemeClr val="dk1"/>
                          </a:solidFill>
                          <a:latin typeface="Arial"/>
                          <a:ea typeface="BIZ UDPゴシック"/>
                        </a:defRPr>
                      </a:lvl8pPr>
                      <a:lvl9pPr marL="3657600" algn="l" defTabSz="914400" rtl="0" eaLnBrk="1" latinLnBrk="0" hangingPunct="1">
                        <a:defRPr sz="1800" kern="1200">
                          <a:solidFill>
                            <a:schemeClr val="dk1"/>
                          </a:solidFill>
                          <a:latin typeface="Arial"/>
                          <a:ea typeface="BIZ UDPゴシック"/>
                        </a:defRPr>
                      </a:lvl9pPr>
                    </a:lstStyle>
                    <a:p>
                      <a:pPr algn="ctr"/>
                      <a:r>
                        <a:rPr kumimoji="1" lang="ja-JP" altLang="en-US" sz="2400" dirty="0">
                          <a:latin typeface="BIZ UDGothic" panose="020B0400000000000000" pitchFamily="49" charset="-128"/>
                          <a:ea typeface="BIZ UDGothic" panose="020B0400000000000000" pitchFamily="49" charset="-128"/>
                        </a:rPr>
                        <a:t>のどの渇き</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4B00">
                        <a:lumMod val="20000"/>
                        <a:lumOff val="80000"/>
                      </a:srgbClr>
                    </a:solidFill>
                  </a:tcPr>
                </a:tc>
                <a:extLst>
                  <a:ext uri="{0D108BD9-81ED-4DB2-BD59-A6C34878D82A}">
                    <a16:rowId xmlns:a16="http://schemas.microsoft.com/office/drawing/2014/main" val="1618211184"/>
                  </a:ext>
                </a:extLst>
              </a:tr>
              <a:tr h="375920">
                <a:tc rowSpan="2">
                  <a:txBody>
                    <a:bodyPr/>
                    <a:lstStyle>
                      <a:lvl1pPr marL="0" algn="l" defTabSz="914400" rtl="0" eaLnBrk="1" latinLnBrk="0" hangingPunct="1">
                        <a:defRPr sz="1800" kern="1200">
                          <a:solidFill>
                            <a:schemeClr val="dk1"/>
                          </a:solidFill>
                          <a:latin typeface="Arial"/>
                          <a:ea typeface="BIZ UDPゴシック"/>
                        </a:defRPr>
                      </a:lvl1pPr>
                      <a:lvl2pPr marL="457200" algn="l" defTabSz="914400" rtl="0" eaLnBrk="1" latinLnBrk="0" hangingPunct="1">
                        <a:defRPr sz="1800" kern="1200">
                          <a:solidFill>
                            <a:schemeClr val="dk1"/>
                          </a:solidFill>
                          <a:latin typeface="Arial"/>
                          <a:ea typeface="BIZ UDPゴシック"/>
                        </a:defRPr>
                      </a:lvl2pPr>
                      <a:lvl3pPr marL="914400" algn="l" defTabSz="914400" rtl="0" eaLnBrk="1" latinLnBrk="0" hangingPunct="1">
                        <a:defRPr sz="1800" kern="1200">
                          <a:solidFill>
                            <a:schemeClr val="dk1"/>
                          </a:solidFill>
                          <a:latin typeface="Arial"/>
                          <a:ea typeface="BIZ UDPゴシック"/>
                        </a:defRPr>
                      </a:lvl3pPr>
                      <a:lvl4pPr marL="1371600" algn="l" defTabSz="914400" rtl="0" eaLnBrk="1" latinLnBrk="0" hangingPunct="1">
                        <a:defRPr sz="1800" kern="1200">
                          <a:solidFill>
                            <a:schemeClr val="dk1"/>
                          </a:solidFill>
                          <a:latin typeface="Arial"/>
                          <a:ea typeface="BIZ UDPゴシック"/>
                        </a:defRPr>
                      </a:lvl4pPr>
                      <a:lvl5pPr marL="1828800" algn="l" defTabSz="914400" rtl="0" eaLnBrk="1" latinLnBrk="0" hangingPunct="1">
                        <a:defRPr sz="1800" kern="1200">
                          <a:solidFill>
                            <a:schemeClr val="dk1"/>
                          </a:solidFill>
                          <a:latin typeface="Arial"/>
                          <a:ea typeface="BIZ UDPゴシック"/>
                        </a:defRPr>
                      </a:lvl5pPr>
                      <a:lvl6pPr marL="2286000" algn="l" defTabSz="914400" rtl="0" eaLnBrk="1" latinLnBrk="0" hangingPunct="1">
                        <a:defRPr sz="1800" kern="1200">
                          <a:solidFill>
                            <a:schemeClr val="dk1"/>
                          </a:solidFill>
                          <a:latin typeface="Arial"/>
                          <a:ea typeface="BIZ UDPゴシック"/>
                        </a:defRPr>
                      </a:lvl6pPr>
                      <a:lvl7pPr marL="2743200" algn="l" defTabSz="914400" rtl="0" eaLnBrk="1" latinLnBrk="0" hangingPunct="1">
                        <a:defRPr sz="1800" kern="1200">
                          <a:solidFill>
                            <a:schemeClr val="dk1"/>
                          </a:solidFill>
                          <a:latin typeface="Arial"/>
                          <a:ea typeface="BIZ UDPゴシック"/>
                        </a:defRPr>
                      </a:lvl7pPr>
                      <a:lvl8pPr marL="3200400" algn="l" defTabSz="914400" rtl="0" eaLnBrk="1" latinLnBrk="0" hangingPunct="1">
                        <a:defRPr sz="1800" kern="1200">
                          <a:solidFill>
                            <a:schemeClr val="dk1"/>
                          </a:solidFill>
                          <a:latin typeface="Arial"/>
                          <a:ea typeface="BIZ UDPゴシック"/>
                        </a:defRPr>
                      </a:lvl8pPr>
                      <a:lvl9pPr marL="3657600" algn="l" defTabSz="914400" rtl="0" eaLnBrk="1" latinLnBrk="0" hangingPunct="1">
                        <a:defRPr sz="1800" kern="1200">
                          <a:solidFill>
                            <a:schemeClr val="dk1"/>
                          </a:solidFill>
                          <a:latin typeface="Arial"/>
                          <a:ea typeface="BIZ UDPゴシック"/>
                        </a:defRPr>
                      </a:lvl9pPr>
                    </a:lstStyle>
                    <a:p>
                      <a:pPr algn="ctr"/>
                      <a:r>
                        <a:rPr kumimoji="1" lang="ja-JP" altLang="en-US" sz="2400" dirty="0">
                          <a:latin typeface="BIZ UDGothic" panose="020B0400000000000000" pitchFamily="49" charset="-128"/>
                          <a:ea typeface="BIZ UDGothic" panose="020B0400000000000000" pitchFamily="49" charset="-128"/>
                        </a:rPr>
                        <a:t>３～４％</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4B00">
                        <a:lumMod val="40000"/>
                        <a:lumOff val="60000"/>
                      </a:srgbClr>
                    </a:solidFill>
                  </a:tcPr>
                </a:tc>
                <a:tc rowSpan="2">
                  <a:txBody>
                    <a:bodyPr/>
                    <a:lstStyle>
                      <a:lvl1pPr marL="0" algn="l" defTabSz="914400" rtl="0" eaLnBrk="1" latinLnBrk="0" hangingPunct="1">
                        <a:defRPr sz="1800" kern="1200">
                          <a:solidFill>
                            <a:schemeClr val="dk1"/>
                          </a:solidFill>
                          <a:latin typeface="Arial"/>
                          <a:ea typeface="BIZ UDPゴシック"/>
                        </a:defRPr>
                      </a:lvl1pPr>
                      <a:lvl2pPr marL="457200" algn="l" defTabSz="914400" rtl="0" eaLnBrk="1" latinLnBrk="0" hangingPunct="1">
                        <a:defRPr sz="1800" kern="1200">
                          <a:solidFill>
                            <a:schemeClr val="dk1"/>
                          </a:solidFill>
                          <a:latin typeface="Arial"/>
                          <a:ea typeface="BIZ UDPゴシック"/>
                        </a:defRPr>
                      </a:lvl2pPr>
                      <a:lvl3pPr marL="914400" algn="l" defTabSz="914400" rtl="0" eaLnBrk="1" latinLnBrk="0" hangingPunct="1">
                        <a:defRPr sz="1800" kern="1200">
                          <a:solidFill>
                            <a:schemeClr val="dk1"/>
                          </a:solidFill>
                          <a:latin typeface="Arial"/>
                          <a:ea typeface="BIZ UDPゴシック"/>
                        </a:defRPr>
                      </a:lvl3pPr>
                      <a:lvl4pPr marL="1371600" algn="l" defTabSz="914400" rtl="0" eaLnBrk="1" latinLnBrk="0" hangingPunct="1">
                        <a:defRPr sz="1800" kern="1200">
                          <a:solidFill>
                            <a:schemeClr val="dk1"/>
                          </a:solidFill>
                          <a:latin typeface="Arial"/>
                          <a:ea typeface="BIZ UDPゴシック"/>
                        </a:defRPr>
                      </a:lvl4pPr>
                      <a:lvl5pPr marL="1828800" algn="l" defTabSz="914400" rtl="0" eaLnBrk="1" latinLnBrk="0" hangingPunct="1">
                        <a:defRPr sz="1800" kern="1200">
                          <a:solidFill>
                            <a:schemeClr val="dk1"/>
                          </a:solidFill>
                          <a:latin typeface="Arial"/>
                          <a:ea typeface="BIZ UDPゴシック"/>
                        </a:defRPr>
                      </a:lvl5pPr>
                      <a:lvl6pPr marL="2286000" algn="l" defTabSz="914400" rtl="0" eaLnBrk="1" latinLnBrk="0" hangingPunct="1">
                        <a:defRPr sz="1800" kern="1200">
                          <a:solidFill>
                            <a:schemeClr val="dk1"/>
                          </a:solidFill>
                          <a:latin typeface="Arial"/>
                          <a:ea typeface="BIZ UDPゴシック"/>
                        </a:defRPr>
                      </a:lvl6pPr>
                      <a:lvl7pPr marL="2743200" algn="l" defTabSz="914400" rtl="0" eaLnBrk="1" latinLnBrk="0" hangingPunct="1">
                        <a:defRPr sz="1800" kern="1200">
                          <a:solidFill>
                            <a:schemeClr val="dk1"/>
                          </a:solidFill>
                          <a:latin typeface="Arial"/>
                          <a:ea typeface="BIZ UDPゴシック"/>
                        </a:defRPr>
                      </a:lvl7pPr>
                      <a:lvl8pPr marL="3200400" algn="l" defTabSz="914400" rtl="0" eaLnBrk="1" latinLnBrk="0" hangingPunct="1">
                        <a:defRPr sz="1800" kern="1200">
                          <a:solidFill>
                            <a:schemeClr val="dk1"/>
                          </a:solidFill>
                          <a:latin typeface="Arial"/>
                          <a:ea typeface="BIZ UDPゴシック"/>
                        </a:defRPr>
                      </a:lvl8pPr>
                      <a:lvl9pPr marL="3657600" algn="l" defTabSz="914400" rtl="0" eaLnBrk="1" latinLnBrk="0" hangingPunct="1">
                        <a:defRPr sz="1800" kern="1200">
                          <a:solidFill>
                            <a:schemeClr val="dk1"/>
                          </a:solidFill>
                          <a:latin typeface="Arial"/>
                          <a:ea typeface="BIZ UDPゴシック"/>
                        </a:defRPr>
                      </a:lvl9pPr>
                    </a:lstStyle>
                    <a:p>
                      <a:pPr marL="360000" algn="l"/>
                      <a:r>
                        <a:rPr kumimoji="1" lang="en-US" altLang="ja-JP" sz="2400" dirty="0">
                          <a:latin typeface="BIZ UDGothic" panose="020B0400000000000000" pitchFamily="49" charset="-128"/>
                          <a:ea typeface="BIZ UDGothic" panose="020B0400000000000000" pitchFamily="49" charset="-128"/>
                        </a:rPr>
                        <a:t>50 </a:t>
                      </a:r>
                      <a:r>
                        <a:rPr kumimoji="1" lang="ja-JP" altLang="en-US" sz="2400" dirty="0">
                          <a:latin typeface="BIZ UDGothic" panose="020B0400000000000000" pitchFamily="49" charset="-128"/>
                          <a:ea typeface="BIZ UDGothic" panose="020B0400000000000000" pitchFamily="49" charset="-128"/>
                        </a:rPr>
                        <a:t>㎏の人で </a:t>
                      </a:r>
                      <a:r>
                        <a:rPr kumimoji="1" lang="en-US" altLang="ja-JP" sz="2400" dirty="0">
                          <a:latin typeface="BIZ UDGothic" panose="020B0400000000000000" pitchFamily="49" charset="-128"/>
                          <a:ea typeface="BIZ UDGothic" panose="020B0400000000000000" pitchFamily="49" charset="-128"/>
                        </a:rPr>
                        <a:t>1.5</a:t>
                      </a:r>
                      <a:r>
                        <a:rPr kumimoji="1" lang="ja-JP" altLang="en-US" sz="2400">
                          <a:latin typeface="BIZ UDGothic" panose="020B0400000000000000" pitchFamily="49" charset="-128"/>
                          <a:ea typeface="BIZ UDGothic" panose="020B0400000000000000" pitchFamily="49" charset="-128"/>
                        </a:rPr>
                        <a:t>～</a:t>
                      </a:r>
                      <a:r>
                        <a:rPr kumimoji="1" lang="en-US" altLang="ja-JP" sz="2400" dirty="0">
                          <a:latin typeface="BIZ UDGothic" panose="020B0400000000000000" pitchFamily="49" charset="-128"/>
                          <a:ea typeface="BIZ UDGothic" panose="020B0400000000000000" pitchFamily="49" charset="-128"/>
                        </a:rPr>
                        <a:t>2.0</a:t>
                      </a:r>
                      <a:r>
                        <a:rPr kumimoji="1" lang="ja-JP" altLang="en-US" sz="2400">
                          <a:latin typeface="BIZ UDGothic" panose="020B0400000000000000" pitchFamily="49" charset="-128"/>
                          <a:ea typeface="BIZ UDGothic" panose="020B0400000000000000" pitchFamily="49" charset="-128"/>
                        </a:rPr>
                        <a:t>㎏</a:t>
                      </a:r>
                      <a:endParaRPr kumimoji="1" lang="en-US" altLang="ja-JP" sz="2400" dirty="0">
                        <a:latin typeface="BIZ UDGothic" panose="020B0400000000000000" pitchFamily="49" charset="-128"/>
                        <a:ea typeface="BIZ UDGothic" panose="020B0400000000000000" pitchFamily="49" charset="-128"/>
                      </a:endParaRPr>
                    </a:p>
                    <a:p>
                      <a:pPr marL="360000" algn="l"/>
                      <a:r>
                        <a:rPr kumimoji="1" lang="en-US" altLang="ja-JP" sz="2400" dirty="0">
                          <a:latin typeface="BIZ UDGothic" panose="020B0400000000000000" pitchFamily="49" charset="-128"/>
                          <a:ea typeface="BIZ UDGothic" panose="020B0400000000000000" pitchFamily="49" charset="-128"/>
                        </a:rPr>
                        <a:t>80 ㎏</a:t>
                      </a:r>
                      <a:r>
                        <a:rPr kumimoji="1" lang="ja-JP" altLang="en-US" sz="2400" dirty="0">
                          <a:latin typeface="BIZ UDGothic" panose="020B0400000000000000" pitchFamily="49" charset="-128"/>
                          <a:ea typeface="BIZ UDGothic" panose="020B0400000000000000" pitchFamily="49" charset="-128"/>
                        </a:rPr>
                        <a:t>の人で </a:t>
                      </a:r>
                      <a:r>
                        <a:rPr kumimoji="1" lang="en-US" altLang="ja-JP" sz="2400" dirty="0">
                          <a:latin typeface="BIZ UDGothic" panose="020B0400000000000000" pitchFamily="49" charset="-128"/>
                          <a:ea typeface="BIZ UDGothic" panose="020B0400000000000000" pitchFamily="49" charset="-128"/>
                        </a:rPr>
                        <a:t>2.4</a:t>
                      </a:r>
                      <a:r>
                        <a:rPr kumimoji="1" lang="ja-JP" altLang="en-US" sz="2400" dirty="0">
                          <a:latin typeface="BIZ UDGothic" panose="020B0400000000000000" pitchFamily="49" charset="-128"/>
                          <a:ea typeface="BIZ UDGothic" panose="020B0400000000000000" pitchFamily="49" charset="-128"/>
                        </a:rPr>
                        <a:t>～</a:t>
                      </a:r>
                      <a:r>
                        <a:rPr kumimoji="1" lang="en-US" altLang="ja-JP" sz="2400" dirty="0">
                          <a:latin typeface="BIZ UDGothic" panose="020B0400000000000000" pitchFamily="49" charset="-128"/>
                          <a:ea typeface="BIZ UDGothic" panose="020B0400000000000000" pitchFamily="49" charset="-128"/>
                        </a:rPr>
                        <a:t>3.2㎏</a:t>
                      </a:r>
                      <a:endParaRPr kumimoji="1" lang="ja-JP" altLang="en-US" sz="2400" dirty="0">
                        <a:latin typeface="BIZ UDGothic" panose="020B0400000000000000" pitchFamily="49" charset="-128"/>
                        <a:ea typeface="BIZ UDGothic" panose="020B0400000000000000" pitchFamily="49"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4B00">
                        <a:lumMod val="40000"/>
                        <a:lumOff val="60000"/>
                      </a:srgbClr>
                    </a:solidFill>
                  </a:tcPr>
                </a:tc>
                <a:tc>
                  <a:txBody>
                    <a:bodyPr/>
                    <a:lstStyle>
                      <a:lvl1pPr marL="0" algn="l" defTabSz="914400" rtl="0" eaLnBrk="1" latinLnBrk="0" hangingPunct="1">
                        <a:defRPr sz="1800" kern="1200">
                          <a:solidFill>
                            <a:schemeClr val="dk1"/>
                          </a:solidFill>
                          <a:latin typeface="Arial"/>
                          <a:ea typeface="BIZ UDPゴシック"/>
                        </a:defRPr>
                      </a:lvl1pPr>
                      <a:lvl2pPr marL="457200" algn="l" defTabSz="914400" rtl="0" eaLnBrk="1" latinLnBrk="0" hangingPunct="1">
                        <a:defRPr sz="1800" kern="1200">
                          <a:solidFill>
                            <a:schemeClr val="dk1"/>
                          </a:solidFill>
                          <a:latin typeface="Arial"/>
                          <a:ea typeface="BIZ UDPゴシック"/>
                        </a:defRPr>
                      </a:lvl2pPr>
                      <a:lvl3pPr marL="914400" algn="l" defTabSz="914400" rtl="0" eaLnBrk="1" latinLnBrk="0" hangingPunct="1">
                        <a:defRPr sz="1800" kern="1200">
                          <a:solidFill>
                            <a:schemeClr val="dk1"/>
                          </a:solidFill>
                          <a:latin typeface="Arial"/>
                          <a:ea typeface="BIZ UDPゴシック"/>
                        </a:defRPr>
                      </a:lvl3pPr>
                      <a:lvl4pPr marL="1371600" algn="l" defTabSz="914400" rtl="0" eaLnBrk="1" latinLnBrk="0" hangingPunct="1">
                        <a:defRPr sz="1800" kern="1200">
                          <a:solidFill>
                            <a:schemeClr val="dk1"/>
                          </a:solidFill>
                          <a:latin typeface="Arial"/>
                          <a:ea typeface="BIZ UDPゴシック"/>
                        </a:defRPr>
                      </a:lvl4pPr>
                      <a:lvl5pPr marL="1828800" algn="l" defTabSz="914400" rtl="0" eaLnBrk="1" latinLnBrk="0" hangingPunct="1">
                        <a:defRPr sz="1800" kern="1200">
                          <a:solidFill>
                            <a:schemeClr val="dk1"/>
                          </a:solidFill>
                          <a:latin typeface="Arial"/>
                          <a:ea typeface="BIZ UDPゴシック"/>
                        </a:defRPr>
                      </a:lvl5pPr>
                      <a:lvl6pPr marL="2286000" algn="l" defTabSz="914400" rtl="0" eaLnBrk="1" latinLnBrk="0" hangingPunct="1">
                        <a:defRPr sz="1800" kern="1200">
                          <a:solidFill>
                            <a:schemeClr val="dk1"/>
                          </a:solidFill>
                          <a:latin typeface="Arial"/>
                          <a:ea typeface="BIZ UDPゴシック"/>
                        </a:defRPr>
                      </a:lvl6pPr>
                      <a:lvl7pPr marL="2743200" algn="l" defTabSz="914400" rtl="0" eaLnBrk="1" latinLnBrk="0" hangingPunct="1">
                        <a:defRPr sz="1800" kern="1200">
                          <a:solidFill>
                            <a:schemeClr val="dk1"/>
                          </a:solidFill>
                          <a:latin typeface="Arial"/>
                          <a:ea typeface="BIZ UDPゴシック"/>
                        </a:defRPr>
                      </a:lvl7pPr>
                      <a:lvl8pPr marL="3200400" algn="l" defTabSz="914400" rtl="0" eaLnBrk="1" latinLnBrk="0" hangingPunct="1">
                        <a:defRPr sz="1800" kern="1200">
                          <a:solidFill>
                            <a:schemeClr val="dk1"/>
                          </a:solidFill>
                          <a:latin typeface="Arial"/>
                          <a:ea typeface="BIZ UDPゴシック"/>
                        </a:defRPr>
                      </a:lvl8pPr>
                      <a:lvl9pPr marL="3657600" algn="l" defTabSz="914400" rtl="0" eaLnBrk="1" latinLnBrk="0" hangingPunct="1">
                        <a:defRPr sz="1800" kern="1200">
                          <a:solidFill>
                            <a:schemeClr val="dk1"/>
                          </a:solidFill>
                          <a:latin typeface="Arial"/>
                          <a:ea typeface="BIZ UDPゴシック"/>
                        </a:defRPr>
                      </a:lvl9pPr>
                    </a:lstStyle>
                    <a:p>
                      <a:pPr algn="ctr"/>
                      <a:r>
                        <a:rPr kumimoji="1" lang="ja-JP" altLang="en-US" sz="2400" dirty="0">
                          <a:latin typeface="BIZ UDGothic" panose="020B0400000000000000" pitchFamily="49" charset="-128"/>
                          <a:ea typeface="BIZ UDGothic" panose="020B0400000000000000" pitchFamily="49" charset="-128"/>
                        </a:rPr>
                        <a:t>食欲不振、イライラ</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4B00">
                        <a:lumMod val="40000"/>
                        <a:lumOff val="60000"/>
                      </a:srgbClr>
                    </a:solidFill>
                  </a:tcPr>
                </a:tc>
                <a:extLst>
                  <a:ext uri="{0D108BD9-81ED-4DB2-BD59-A6C34878D82A}">
                    <a16:rowId xmlns:a16="http://schemas.microsoft.com/office/drawing/2014/main" val="3244124971"/>
                  </a:ext>
                </a:extLst>
              </a:tr>
              <a:tr h="375920">
                <a:tc vMerge="1">
                  <a:txBody>
                    <a:bodyPr/>
                    <a:lstStyle/>
                    <a:p>
                      <a:pPr algn="ctr"/>
                      <a:endParaRPr kumimoji="1" lang="ja-JP" altLang="en-US" sz="2400" dirty="0">
                        <a:latin typeface="+mn-ea"/>
                        <a:ea typeface="+mn-ea"/>
                      </a:endParaRPr>
                    </a:p>
                  </a:txBody>
                  <a:tcPr/>
                </a:tc>
                <a:tc vMerge="1">
                  <a:txBody>
                    <a:bodyPr/>
                    <a:lstStyle/>
                    <a:p>
                      <a:endParaRPr kumimoji="1" lang="ja-JP" altLang="en-US"/>
                    </a:p>
                  </a:txBody>
                  <a:tcPr/>
                </a:tc>
                <a:tc>
                  <a:txBody>
                    <a:bodyPr/>
                    <a:lstStyle>
                      <a:lvl1pPr marL="0" algn="l" defTabSz="914400" rtl="0" eaLnBrk="1" latinLnBrk="0" hangingPunct="1">
                        <a:defRPr sz="1800" kern="1200">
                          <a:solidFill>
                            <a:schemeClr val="dk1"/>
                          </a:solidFill>
                          <a:latin typeface="Arial"/>
                          <a:ea typeface="BIZ UDPゴシック"/>
                        </a:defRPr>
                      </a:lvl1pPr>
                      <a:lvl2pPr marL="457200" algn="l" defTabSz="914400" rtl="0" eaLnBrk="1" latinLnBrk="0" hangingPunct="1">
                        <a:defRPr sz="1800" kern="1200">
                          <a:solidFill>
                            <a:schemeClr val="dk1"/>
                          </a:solidFill>
                          <a:latin typeface="Arial"/>
                          <a:ea typeface="BIZ UDPゴシック"/>
                        </a:defRPr>
                      </a:lvl2pPr>
                      <a:lvl3pPr marL="914400" algn="l" defTabSz="914400" rtl="0" eaLnBrk="1" latinLnBrk="0" hangingPunct="1">
                        <a:defRPr sz="1800" kern="1200">
                          <a:solidFill>
                            <a:schemeClr val="dk1"/>
                          </a:solidFill>
                          <a:latin typeface="Arial"/>
                          <a:ea typeface="BIZ UDPゴシック"/>
                        </a:defRPr>
                      </a:lvl3pPr>
                      <a:lvl4pPr marL="1371600" algn="l" defTabSz="914400" rtl="0" eaLnBrk="1" latinLnBrk="0" hangingPunct="1">
                        <a:defRPr sz="1800" kern="1200">
                          <a:solidFill>
                            <a:schemeClr val="dk1"/>
                          </a:solidFill>
                          <a:latin typeface="Arial"/>
                          <a:ea typeface="BIZ UDPゴシック"/>
                        </a:defRPr>
                      </a:lvl4pPr>
                      <a:lvl5pPr marL="1828800" algn="l" defTabSz="914400" rtl="0" eaLnBrk="1" latinLnBrk="0" hangingPunct="1">
                        <a:defRPr sz="1800" kern="1200">
                          <a:solidFill>
                            <a:schemeClr val="dk1"/>
                          </a:solidFill>
                          <a:latin typeface="Arial"/>
                          <a:ea typeface="BIZ UDPゴシック"/>
                        </a:defRPr>
                      </a:lvl5pPr>
                      <a:lvl6pPr marL="2286000" algn="l" defTabSz="914400" rtl="0" eaLnBrk="1" latinLnBrk="0" hangingPunct="1">
                        <a:defRPr sz="1800" kern="1200">
                          <a:solidFill>
                            <a:schemeClr val="dk1"/>
                          </a:solidFill>
                          <a:latin typeface="Arial"/>
                          <a:ea typeface="BIZ UDPゴシック"/>
                        </a:defRPr>
                      </a:lvl6pPr>
                      <a:lvl7pPr marL="2743200" algn="l" defTabSz="914400" rtl="0" eaLnBrk="1" latinLnBrk="0" hangingPunct="1">
                        <a:defRPr sz="1800" kern="1200">
                          <a:solidFill>
                            <a:schemeClr val="dk1"/>
                          </a:solidFill>
                          <a:latin typeface="Arial"/>
                          <a:ea typeface="BIZ UDPゴシック"/>
                        </a:defRPr>
                      </a:lvl7pPr>
                      <a:lvl8pPr marL="3200400" algn="l" defTabSz="914400" rtl="0" eaLnBrk="1" latinLnBrk="0" hangingPunct="1">
                        <a:defRPr sz="1800" kern="1200">
                          <a:solidFill>
                            <a:schemeClr val="dk1"/>
                          </a:solidFill>
                          <a:latin typeface="Arial"/>
                          <a:ea typeface="BIZ UDPゴシック"/>
                        </a:defRPr>
                      </a:lvl8pPr>
                      <a:lvl9pPr marL="3657600" algn="l" defTabSz="914400" rtl="0" eaLnBrk="1" latinLnBrk="0" hangingPunct="1">
                        <a:defRPr sz="1800" kern="1200">
                          <a:solidFill>
                            <a:schemeClr val="dk1"/>
                          </a:solidFill>
                          <a:latin typeface="Arial"/>
                          <a:ea typeface="BIZ UDPゴシック"/>
                        </a:defRPr>
                      </a:lvl9pPr>
                    </a:lstStyle>
                    <a:p>
                      <a:pPr algn="ctr"/>
                      <a:r>
                        <a:rPr kumimoji="1" lang="ja-JP" altLang="en-US" sz="2400" dirty="0">
                          <a:latin typeface="BIZ UDGothic" panose="020B0400000000000000" pitchFamily="49" charset="-128"/>
                          <a:ea typeface="BIZ UDGothic" panose="020B0400000000000000" pitchFamily="49" charset="-128"/>
                        </a:rPr>
                        <a:t>皮膚の紅潮、ひどい疲れ</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4B00">
                        <a:lumMod val="40000"/>
                        <a:lumOff val="60000"/>
                      </a:srgbClr>
                    </a:solidFill>
                  </a:tcPr>
                </a:tc>
                <a:extLst>
                  <a:ext uri="{0D108BD9-81ED-4DB2-BD59-A6C34878D82A}">
                    <a16:rowId xmlns:a16="http://schemas.microsoft.com/office/drawing/2014/main" val="3409121700"/>
                  </a:ext>
                </a:extLst>
              </a:tr>
              <a:tr h="375920">
                <a:tc rowSpan="2">
                  <a:txBody>
                    <a:bodyPr/>
                    <a:lstStyle>
                      <a:lvl1pPr marL="0" algn="l" defTabSz="914400" rtl="0" eaLnBrk="1" latinLnBrk="0" hangingPunct="1">
                        <a:defRPr sz="1800" kern="1200">
                          <a:solidFill>
                            <a:schemeClr val="dk1"/>
                          </a:solidFill>
                          <a:latin typeface="Arial"/>
                          <a:ea typeface="BIZ UDPゴシック"/>
                        </a:defRPr>
                      </a:lvl1pPr>
                      <a:lvl2pPr marL="457200" algn="l" defTabSz="914400" rtl="0" eaLnBrk="1" latinLnBrk="0" hangingPunct="1">
                        <a:defRPr sz="1800" kern="1200">
                          <a:solidFill>
                            <a:schemeClr val="dk1"/>
                          </a:solidFill>
                          <a:latin typeface="Arial"/>
                          <a:ea typeface="BIZ UDPゴシック"/>
                        </a:defRPr>
                      </a:lvl2pPr>
                      <a:lvl3pPr marL="914400" algn="l" defTabSz="914400" rtl="0" eaLnBrk="1" latinLnBrk="0" hangingPunct="1">
                        <a:defRPr sz="1800" kern="1200">
                          <a:solidFill>
                            <a:schemeClr val="dk1"/>
                          </a:solidFill>
                          <a:latin typeface="Arial"/>
                          <a:ea typeface="BIZ UDPゴシック"/>
                        </a:defRPr>
                      </a:lvl3pPr>
                      <a:lvl4pPr marL="1371600" algn="l" defTabSz="914400" rtl="0" eaLnBrk="1" latinLnBrk="0" hangingPunct="1">
                        <a:defRPr sz="1800" kern="1200">
                          <a:solidFill>
                            <a:schemeClr val="dk1"/>
                          </a:solidFill>
                          <a:latin typeface="Arial"/>
                          <a:ea typeface="BIZ UDPゴシック"/>
                        </a:defRPr>
                      </a:lvl4pPr>
                      <a:lvl5pPr marL="1828800" algn="l" defTabSz="914400" rtl="0" eaLnBrk="1" latinLnBrk="0" hangingPunct="1">
                        <a:defRPr sz="1800" kern="1200">
                          <a:solidFill>
                            <a:schemeClr val="dk1"/>
                          </a:solidFill>
                          <a:latin typeface="Arial"/>
                          <a:ea typeface="BIZ UDPゴシック"/>
                        </a:defRPr>
                      </a:lvl5pPr>
                      <a:lvl6pPr marL="2286000" algn="l" defTabSz="914400" rtl="0" eaLnBrk="1" latinLnBrk="0" hangingPunct="1">
                        <a:defRPr sz="1800" kern="1200">
                          <a:solidFill>
                            <a:schemeClr val="dk1"/>
                          </a:solidFill>
                          <a:latin typeface="Arial"/>
                          <a:ea typeface="BIZ UDPゴシック"/>
                        </a:defRPr>
                      </a:lvl6pPr>
                      <a:lvl7pPr marL="2743200" algn="l" defTabSz="914400" rtl="0" eaLnBrk="1" latinLnBrk="0" hangingPunct="1">
                        <a:defRPr sz="1800" kern="1200">
                          <a:solidFill>
                            <a:schemeClr val="dk1"/>
                          </a:solidFill>
                          <a:latin typeface="Arial"/>
                          <a:ea typeface="BIZ UDPゴシック"/>
                        </a:defRPr>
                      </a:lvl7pPr>
                      <a:lvl8pPr marL="3200400" algn="l" defTabSz="914400" rtl="0" eaLnBrk="1" latinLnBrk="0" hangingPunct="1">
                        <a:defRPr sz="1800" kern="1200">
                          <a:solidFill>
                            <a:schemeClr val="dk1"/>
                          </a:solidFill>
                          <a:latin typeface="Arial"/>
                          <a:ea typeface="BIZ UDPゴシック"/>
                        </a:defRPr>
                      </a:lvl8pPr>
                      <a:lvl9pPr marL="3657600" algn="l" defTabSz="914400" rtl="0" eaLnBrk="1" latinLnBrk="0" hangingPunct="1">
                        <a:defRPr sz="1800" kern="1200">
                          <a:solidFill>
                            <a:schemeClr val="dk1"/>
                          </a:solidFill>
                          <a:latin typeface="Arial"/>
                          <a:ea typeface="BIZ UDPゴシック"/>
                        </a:defRPr>
                      </a:lvl9pPr>
                    </a:lstStyle>
                    <a:p>
                      <a:pPr algn="ctr"/>
                      <a:r>
                        <a:rPr kumimoji="1" lang="ja-JP" altLang="en-US" sz="2400" dirty="0">
                          <a:latin typeface="BIZ UDGothic" panose="020B0400000000000000" pitchFamily="49" charset="-128"/>
                          <a:ea typeface="BIZ UDGothic" panose="020B0400000000000000" pitchFamily="49" charset="-128"/>
                        </a:rPr>
                        <a:t>５％以上</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4B00">
                        <a:lumMod val="60000"/>
                        <a:lumOff val="40000"/>
                      </a:srgbClr>
                    </a:solidFill>
                  </a:tcPr>
                </a:tc>
                <a:tc rowSpan="2">
                  <a:txBody>
                    <a:bodyPr/>
                    <a:lstStyle>
                      <a:lvl1pPr marL="0" algn="l" defTabSz="914400" rtl="0" eaLnBrk="1" latinLnBrk="0" hangingPunct="1">
                        <a:defRPr sz="1800" kern="1200">
                          <a:solidFill>
                            <a:schemeClr val="dk1"/>
                          </a:solidFill>
                          <a:latin typeface="Arial"/>
                          <a:ea typeface="BIZ UDPゴシック"/>
                        </a:defRPr>
                      </a:lvl1pPr>
                      <a:lvl2pPr marL="457200" algn="l" defTabSz="914400" rtl="0" eaLnBrk="1" latinLnBrk="0" hangingPunct="1">
                        <a:defRPr sz="1800" kern="1200">
                          <a:solidFill>
                            <a:schemeClr val="dk1"/>
                          </a:solidFill>
                          <a:latin typeface="Arial"/>
                          <a:ea typeface="BIZ UDPゴシック"/>
                        </a:defRPr>
                      </a:lvl2pPr>
                      <a:lvl3pPr marL="914400" algn="l" defTabSz="914400" rtl="0" eaLnBrk="1" latinLnBrk="0" hangingPunct="1">
                        <a:defRPr sz="1800" kern="1200">
                          <a:solidFill>
                            <a:schemeClr val="dk1"/>
                          </a:solidFill>
                          <a:latin typeface="Arial"/>
                          <a:ea typeface="BIZ UDPゴシック"/>
                        </a:defRPr>
                      </a:lvl3pPr>
                      <a:lvl4pPr marL="1371600" algn="l" defTabSz="914400" rtl="0" eaLnBrk="1" latinLnBrk="0" hangingPunct="1">
                        <a:defRPr sz="1800" kern="1200">
                          <a:solidFill>
                            <a:schemeClr val="dk1"/>
                          </a:solidFill>
                          <a:latin typeface="Arial"/>
                          <a:ea typeface="BIZ UDPゴシック"/>
                        </a:defRPr>
                      </a:lvl4pPr>
                      <a:lvl5pPr marL="1828800" algn="l" defTabSz="914400" rtl="0" eaLnBrk="1" latinLnBrk="0" hangingPunct="1">
                        <a:defRPr sz="1800" kern="1200">
                          <a:solidFill>
                            <a:schemeClr val="dk1"/>
                          </a:solidFill>
                          <a:latin typeface="Arial"/>
                          <a:ea typeface="BIZ UDPゴシック"/>
                        </a:defRPr>
                      </a:lvl5pPr>
                      <a:lvl6pPr marL="2286000" algn="l" defTabSz="914400" rtl="0" eaLnBrk="1" latinLnBrk="0" hangingPunct="1">
                        <a:defRPr sz="1800" kern="1200">
                          <a:solidFill>
                            <a:schemeClr val="dk1"/>
                          </a:solidFill>
                          <a:latin typeface="Arial"/>
                          <a:ea typeface="BIZ UDPゴシック"/>
                        </a:defRPr>
                      </a:lvl6pPr>
                      <a:lvl7pPr marL="2743200" algn="l" defTabSz="914400" rtl="0" eaLnBrk="1" latinLnBrk="0" hangingPunct="1">
                        <a:defRPr sz="1800" kern="1200">
                          <a:solidFill>
                            <a:schemeClr val="dk1"/>
                          </a:solidFill>
                          <a:latin typeface="Arial"/>
                          <a:ea typeface="BIZ UDPゴシック"/>
                        </a:defRPr>
                      </a:lvl7pPr>
                      <a:lvl8pPr marL="3200400" algn="l" defTabSz="914400" rtl="0" eaLnBrk="1" latinLnBrk="0" hangingPunct="1">
                        <a:defRPr sz="1800" kern="1200">
                          <a:solidFill>
                            <a:schemeClr val="dk1"/>
                          </a:solidFill>
                          <a:latin typeface="Arial"/>
                          <a:ea typeface="BIZ UDPゴシック"/>
                        </a:defRPr>
                      </a:lvl8pPr>
                      <a:lvl9pPr marL="3657600" algn="l" defTabSz="914400" rtl="0" eaLnBrk="1" latinLnBrk="0" hangingPunct="1">
                        <a:defRPr sz="1800" kern="1200">
                          <a:solidFill>
                            <a:schemeClr val="dk1"/>
                          </a:solidFill>
                          <a:latin typeface="Arial"/>
                          <a:ea typeface="BIZ UDPゴシック"/>
                        </a:defRPr>
                      </a:lvl9pPr>
                    </a:lstStyle>
                    <a:p>
                      <a:pPr marL="360000" algn="l"/>
                      <a:r>
                        <a:rPr kumimoji="1" lang="en-US" altLang="ja-JP" sz="2400" dirty="0">
                          <a:latin typeface="BIZ UDGothic" panose="020B0400000000000000" pitchFamily="49" charset="-128"/>
                          <a:ea typeface="BIZ UDGothic" panose="020B0400000000000000" pitchFamily="49" charset="-128"/>
                        </a:rPr>
                        <a:t>50</a:t>
                      </a:r>
                      <a:r>
                        <a:rPr kumimoji="1" lang="ja-JP" altLang="en-US" sz="2400" dirty="0">
                          <a:latin typeface="BIZ UDGothic" panose="020B0400000000000000" pitchFamily="49" charset="-128"/>
                          <a:ea typeface="BIZ UDGothic" panose="020B0400000000000000" pitchFamily="49" charset="-128"/>
                        </a:rPr>
                        <a:t> ㎏の人で </a:t>
                      </a:r>
                      <a:r>
                        <a:rPr kumimoji="1" lang="en-US" altLang="ja-JP" sz="2400" dirty="0">
                          <a:latin typeface="BIZ UDGothic" panose="020B0400000000000000" pitchFamily="49" charset="-128"/>
                          <a:ea typeface="BIZ UDGothic" panose="020B0400000000000000" pitchFamily="49" charset="-128"/>
                        </a:rPr>
                        <a:t>2.5</a:t>
                      </a:r>
                      <a:r>
                        <a:rPr kumimoji="1" lang="ja-JP" altLang="en-US" sz="2400" dirty="0">
                          <a:latin typeface="BIZ UDGothic" panose="020B0400000000000000" pitchFamily="49" charset="-128"/>
                          <a:ea typeface="BIZ UDGothic" panose="020B0400000000000000" pitchFamily="49" charset="-128"/>
                        </a:rPr>
                        <a:t>㎏以上</a:t>
                      </a:r>
                      <a:endParaRPr kumimoji="1" lang="en-US" altLang="ja-JP" sz="2400" dirty="0">
                        <a:latin typeface="BIZ UDGothic" panose="020B0400000000000000" pitchFamily="49" charset="-128"/>
                        <a:ea typeface="BIZ UDGothic" panose="020B0400000000000000" pitchFamily="49" charset="-128"/>
                      </a:endParaRPr>
                    </a:p>
                    <a:p>
                      <a:pPr marL="360000" algn="l"/>
                      <a:r>
                        <a:rPr kumimoji="1" lang="en-US" altLang="ja-JP" sz="2400" dirty="0">
                          <a:latin typeface="BIZ UDGothic" panose="020B0400000000000000" pitchFamily="49" charset="-128"/>
                          <a:ea typeface="BIZ UDGothic" panose="020B0400000000000000" pitchFamily="49" charset="-128"/>
                        </a:rPr>
                        <a:t>80 kg</a:t>
                      </a:r>
                      <a:r>
                        <a:rPr kumimoji="1" lang="ja-JP" altLang="en-US" sz="2400" dirty="0">
                          <a:latin typeface="BIZ UDGothic" panose="020B0400000000000000" pitchFamily="49" charset="-128"/>
                          <a:ea typeface="BIZ UDGothic" panose="020B0400000000000000" pitchFamily="49" charset="-128"/>
                        </a:rPr>
                        <a:t>の人</a:t>
                      </a:r>
                      <a:r>
                        <a:rPr kumimoji="1" lang="ja-JP" altLang="en-US" sz="2400">
                          <a:latin typeface="BIZ UDGothic" panose="020B0400000000000000" pitchFamily="49" charset="-128"/>
                          <a:ea typeface="BIZ UDGothic" panose="020B0400000000000000" pitchFamily="49" charset="-128"/>
                        </a:rPr>
                        <a:t>で </a:t>
                      </a:r>
                      <a:r>
                        <a:rPr kumimoji="1" lang="en-US" altLang="ja-JP" sz="2400" dirty="0">
                          <a:latin typeface="BIZ UDGothic" panose="020B0400000000000000" pitchFamily="49" charset="-128"/>
                          <a:ea typeface="BIZ UDGothic" panose="020B0400000000000000" pitchFamily="49" charset="-128"/>
                        </a:rPr>
                        <a:t>4.0㎏</a:t>
                      </a:r>
                      <a:r>
                        <a:rPr kumimoji="1" lang="ja-JP" altLang="en-US" sz="2400" dirty="0">
                          <a:latin typeface="BIZ UDGothic" panose="020B0400000000000000" pitchFamily="49" charset="-128"/>
                          <a:ea typeface="BIZ UDGothic" panose="020B0400000000000000" pitchFamily="49" charset="-128"/>
                        </a:rPr>
                        <a:t>以上</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4B00">
                        <a:lumMod val="60000"/>
                        <a:lumOff val="40000"/>
                      </a:srgbClr>
                    </a:solidFill>
                  </a:tcPr>
                </a:tc>
                <a:tc>
                  <a:txBody>
                    <a:bodyPr/>
                    <a:lstStyle>
                      <a:lvl1pPr marL="0" algn="l" defTabSz="914400" rtl="0" eaLnBrk="1" latinLnBrk="0" hangingPunct="1">
                        <a:defRPr sz="1800" kern="1200">
                          <a:solidFill>
                            <a:schemeClr val="dk1"/>
                          </a:solidFill>
                          <a:latin typeface="Arial"/>
                          <a:ea typeface="BIZ UDPゴシック"/>
                        </a:defRPr>
                      </a:lvl1pPr>
                      <a:lvl2pPr marL="457200" algn="l" defTabSz="914400" rtl="0" eaLnBrk="1" latinLnBrk="0" hangingPunct="1">
                        <a:defRPr sz="1800" kern="1200">
                          <a:solidFill>
                            <a:schemeClr val="dk1"/>
                          </a:solidFill>
                          <a:latin typeface="Arial"/>
                          <a:ea typeface="BIZ UDPゴシック"/>
                        </a:defRPr>
                      </a:lvl2pPr>
                      <a:lvl3pPr marL="914400" algn="l" defTabSz="914400" rtl="0" eaLnBrk="1" latinLnBrk="0" hangingPunct="1">
                        <a:defRPr sz="1800" kern="1200">
                          <a:solidFill>
                            <a:schemeClr val="dk1"/>
                          </a:solidFill>
                          <a:latin typeface="Arial"/>
                          <a:ea typeface="BIZ UDPゴシック"/>
                        </a:defRPr>
                      </a:lvl3pPr>
                      <a:lvl4pPr marL="1371600" algn="l" defTabSz="914400" rtl="0" eaLnBrk="1" latinLnBrk="0" hangingPunct="1">
                        <a:defRPr sz="1800" kern="1200">
                          <a:solidFill>
                            <a:schemeClr val="dk1"/>
                          </a:solidFill>
                          <a:latin typeface="Arial"/>
                          <a:ea typeface="BIZ UDPゴシック"/>
                        </a:defRPr>
                      </a:lvl4pPr>
                      <a:lvl5pPr marL="1828800" algn="l" defTabSz="914400" rtl="0" eaLnBrk="1" latinLnBrk="0" hangingPunct="1">
                        <a:defRPr sz="1800" kern="1200">
                          <a:solidFill>
                            <a:schemeClr val="dk1"/>
                          </a:solidFill>
                          <a:latin typeface="Arial"/>
                          <a:ea typeface="BIZ UDPゴシック"/>
                        </a:defRPr>
                      </a:lvl5pPr>
                      <a:lvl6pPr marL="2286000" algn="l" defTabSz="914400" rtl="0" eaLnBrk="1" latinLnBrk="0" hangingPunct="1">
                        <a:defRPr sz="1800" kern="1200">
                          <a:solidFill>
                            <a:schemeClr val="dk1"/>
                          </a:solidFill>
                          <a:latin typeface="Arial"/>
                          <a:ea typeface="BIZ UDPゴシック"/>
                        </a:defRPr>
                      </a:lvl6pPr>
                      <a:lvl7pPr marL="2743200" algn="l" defTabSz="914400" rtl="0" eaLnBrk="1" latinLnBrk="0" hangingPunct="1">
                        <a:defRPr sz="1800" kern="1200">
                          <a:solidFill>
                            <a:schemeClr val="dk1"/>
                          </a:solidFill>
                          <a:latin typeface="Arial"/>
                          <a:ea typeface="BIZ UDPゴシック"/>
                        </a:defRPr>
                      </a:lvl7pPr>
                      <a:lvl8pPr marL="3200400" algn="l" defTabSz="914400" rtl="0" eaLnBrk="1" latinLnBrk="0" hangingPunct="1">
                        <a:defRPr sz="1800" kern="1200">
                          <a:solidFill>
                            <a:schemeClr val="dk1"/>
                          </a:solidFill>
                          <a:latin typeface="Arial"/>
                          <a:ea typeface="BIZ UDPゴシック"/>
                        </a:defRPr>
                      </a:lvl8pPr>
                      <a:lvl9pPr marL="3657600" algn="l" defTabSz="914400" rtl="0" eaLnBrk="1" latinLnBrk="0" hangingPunct="1">
                        <a:defRPr sz="1800" kern="1200">
                          <a:solidFill>
                            <a:schemeClr val="dk1"/>
                          </a:solidFill>
                          <a:latin typeface="Arial"/>
                          <a:ea typeface="BIZ UDP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BIZ UDGothic" panose="020B0400000000000000" pitchFamily="49" charset="-128"/>
                          <a:ea typeface="BIZ UDGothic" panose="020B0400000000000000" pitchFamily="49" charset="-128"/>
                        </a:rPr>
                        <a:t>言葉が不明瞭、呼吸困難</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4B00">
                        <a:lumMod val="60000"/>
                        <a:lumOff val="40000"/>
                      </a:srgbClr>
                    </a:solidFill>
                  </a:tcPr>
                </a:tc>
                <a:extLst>
                  <a:ext uri="{0D108BD9-81ED-4DB2-BD59-A6C34878D82A}">
                    <a16:rowId xmlns:a16="http://schemas.microsoft.com/office/drawing/2014/main" val="2479510328"/>
                  </a:ext>
                </a:extLst>
              </a:tr>
              <a:tr h="375920">
                <a:tc vMerge="1">
                  <a:txBody>
                    <a:bodyPr/>
                    <a:lstStyle/>
                    <a:p>
                      <a:pPr algn="ctr"/>
                      <a:endParaRPr kumimoji="1" lang="ja-JP" altLang="en-US" sz="2400" dirty="0">
                        <a:latin typeface="+mn-ea"/>
                        <a:ea typeface="+mn-ea"/>
                      </a:endParaRPr>
                    </a:p>
                  </a:txBody>
                  <a:tcPr/>
                </a:tc>
                <a:tc vMerge="1">
                  <a:txBody>
                    <a:bodyPr/>
                    <a:lstStyle/>
                    <a:p>
                      <a:pPr algn="ctr"/>
                      <a:endParaRPr kumimoji="1" lang="ja-JP" altLang="en-US" sz="2400" dirty="0">
                        <a:latin typeface="+mn-ea"/>
                        <a:ea typeface="+mn-ea"/>
                      </a:endParaRPr>
                    </a:p>
                  </a:txBody>
                  <a:tcPr/>
                </a:tc>
                <a:tc>
                  <a:txBody>
                    <a:bodyPr/>
                    <a:lstStyle>
                      <a:lvl1pPr marL="0" algn="l" defTabSz="914400" rtl="0" eaLnBrk="1" latinLnBrk="0" hangingPunct="1">
                        <a:defRPr sz="1800" kern="1200">
                          <a:solidFill>
                            <a:schemeClr val="dk1"/>
                          </a:solidFill>
                          <a:latin typeface="Arial"/>
                          <a:ea typeface="BIZ UDPゴシック"/>
                        </a:defRPr>
                      </a:lvl1pPr>
                      <a:lvl2pPr marL="457200" algn="l" defTabSz="914400" rtl="0" eaLnBrk="1" latinLnBrk="0" hangingPunct="1">
                        <a:defRPr sz="1800" kern="1200">
                          <a:solidFill>
                            <a:schemeClr val="dk1"/>
                          </a:solidFill>
                          <a:latin typeface="Arial"/>
                          <a:ea typeface="BIZ UDPゴシック"/>
                        </a:defRPr>
                      </a:lvl2pPr>
                      <a:lvl3pPr marL="914400" algn="l" defTabSz="914400" rtl="0" eaLnBrk="1" latinLnBrk="0" hangingPunct="1">
                        <a:defRPr sz="1800" kern="1200">
                          <a:solidFill>
                            <a:schemeClr val="dk1"/>
                          </a:solidFill>
                          <a:latin typeface="Arial"/>
                          <a:ea typeface="BIZ UDPゴシック"/>
                        </a:defRPr>
                      </a:lvl3pPr>
                      <a:lvl4pPr marL="1371600" algn="l" defTabSz="914400" rtl="0" eaLnBrk="1" latinLnBrk="0" hangingPunct="1">
                        <a:defRPr sz="1800" kern="1200">
                          <a:solidFill>
                            <a:schemeClr val="dk1"/>
                          </a:solidFill>
                          <a:latin typeface="Arial"/>
                          <a:ea typeface="BIZ UDPゴシック"/>
                        </a:defRPr>
                      </a:lvl4pPr>
                      <a:lvl5pPr marL="1828800" algn="l" defTabSz="914400" rtl="0" eaLnBrk="1" latinLnBrk="0" hangingPunct="1">
                        <a:defRPr sz="1800" kern="1200">
                          <a:solidFill>
                            <a:schemeClr val="dk1"/>
                          </a:solidFill>
                          <a:latin typeface="Arial"/>
                          <a:ea typeface="BIZ UDPゴシック"/>
                        </a:defRPr>
                      </a:lvl5pPr>
                      <a:lvl6pPr marL="2286000" algn="l" defTabSz="914400" rtl="0" eaLnBrk="1" latinLnBrk="0" hangingPunct="1">
                        <a:defRPr sz="1800" kern="1200">
                          <a:solidFill>
                            <a:schemeClr val="dk1"/>
                          </a:solidFill>
                          <a:latin typeface="Arial"/>
                          <a:ea typeface="BIZ UDPゴシック"/>
                        </a:defRPr>
                      </a:lvl6pPr>
                      <a:lvl7pPr marL="2743200" algn="l" defTabSz="914400" rtl="0" eaLnBrk="1" latinLnBrk="0" hangingPunct="1">
                        <a:defRPr sz="1800" kern="1200">
                          <a:solidFill>
                            <a:schemeClr val="dk1"/>
                          </a:solidFill>
                          <a:latin typeface="Arial"/>
                          <a:ea typeface="BIZ UDPゴシック"/>
                        </a:defRPr>
                      </a:lvl7pPr>
                      <a:lvl8pPr marL="3200400" algn="l" defTabSz="914400" rtl="0" eaLnBrk="1" latinLnBrk="0" hangingPunct="1">
                        <a:defRPr sz="1800" kern="1200">
                          <a:solidFill>
                            <a:schemeClr val="dk1"/>
                          </a:solidFill>
                          <a:latin typeface="Arial"/>
                          <a:ea typeface="BIZ UDPゴシック"/>
                        </a:defRPr>
                      </a:lvl8pPr>
                      <a:lvl9pPr marL="3657600" algn="l" defTabSz="914400" rtl="0" eaLnBrk="1" latinLnBrk="0" hangingPunct="1">
                        <a:defRPr sz="1800" kern="1200">
                          <a:solidFill>
                            <a:schemeClr val="dk1"/>
                          </a:solidFill>
                          <a:latin typeface="Arial"/>
                          <a:ea typeface="BIZ UDPゴシック"/>
                        </a:defRPr>
                      </a:lvl9pPr>
                    </a:lstStyle>
                    <a:p>
                      <a:pPr algn="ctr"/>
                      <a:r>
                        <a:rPr kumimoji="1" lang="ja-JP" altLang="en-US" sz="2400" dirty="0">
                          <a:latin typeface="BIZ UDGothic" panose="020B0400000000000000" pitchFamily="49" charset="-128"/>
                          <a:ea typeface="BIZ UDGothic" panose="020B0400000000000000" pitchFamily="49" charset="-128"/>
                        </a:rPr>
                        <a:t>フラフラ、けいれん</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4B00">
                        <a:lumMod val="60000"/>
                        <a:lumOff val="40000"/>
                      </a:srgbClr>
                    </a:solidFill>
                  </a:tcPr>
                </a:tc>
                <a:extLst>
                  <a:ext uri="{0D108BD9-81ED-4DB2-BD59-A6C34878D82A}">
                    <a16:rowId xmlns:a16="http://schemas.microsoft.com/office/drawing/2014/main" val="864408175"/>
                  </a:ext>
                </a:extLst>
              </a:tr>
            </a:tbl>
          </a:graphicData>
        </a:graphic>
      </p:graphicFrame>
      <p:sp>
        <p:nvSpPr>
          <p:cNvPr id="6" name="コンテンツ プレースホルダー 9">
            <a:extLst>
              <a:ext uri="{FF2B5EF4-FFF2-40B4-BE49-F238E27FC236}">
                <a16:creationId xmlns:a16="http://schemas.microsoft.com/office/drawing/2014/main" id="{C36980FE-DCD6-39E9-13A3-36B2E07B5924}"/>
              </a:ext>
            </a:extLst>
          </p:cNvPr>
          <p:cNvSpPr txBox="1">
            <a:spLocks/>
          </p:cNvSpPr>
          <p:nvPr/>
        </p:nvSpPr>
        <p:spPr>
          <a:xfrm>
            <a:off x="919622" y="4932478"/>
            <a:ext cx="10459578" cy="630122"/>
          </a:xfrm>
          <a:prstGeom prst="rect">
            <a:avLst/>
          </a:prstGeom>
          <a:solidFill>
            <a:srgbClr val="FFF100">
              <a:lumMod val="20000"/>
              <a:lumOff val="80000"/>
            </a:srgbClr>
          </a:solidFill>
          <a:ln>
            <a:noFill/>
          </a:ln>
        </p:spPr>
        <p:txBody>
          <a:bodyPr vert="horz" lIns="60960" tIns="30480" rIns="60960" bIns="30480" rtlCol="0" anchor="ctr">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kumimoji="1"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kumimoji="1"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kumimoji="1"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a:lstStyle>
          <a:p>
            <a:pPr marL="0" indent="0" algn="ctr" defTabSz="914446">
              <a:spcBef>
                <a:spcPts val="1000"/>
              </a:spcBef>
              <a:buNone/>
              <a:defRPr/>
            </a:pPr>
            <a:r>
              <a:rPr lang="ja-JP" altLang="en-US" sz="2667" b="1">
                <a:solidFill>
                  <a:sysClr val="windowText" lastClr="000000"/>
                </a:solidFill>
                <a:latin typeface="BIZ UDGothic" panose="020B0400000000000000" pitchFamily="49" charset="-128"/>
                <a:ea typeface="BIZ UDGothic" panose="020B0400000000000000" pitchFamily="49" charset="-128"/>
              </a:rPr>
              <a:t>尿が少なくなったり、尿の色が濃くなった時には要注意</a:t>
            </a:r>
            <a:endParaRPr lang="ja-JP" altLang="en-US" sz="2667" b="1" dirty="0">
              <a:solidFill>
                <a:sysClr val="windowText" lastClr="000000"/>
              </a:solidFill>
              <a:latin typeface="BIZ UDGothic" panose="020B0400000000000000" pitchFamily="49" charset="-128"/>
              <a:ea typeface="BIZ UDGothic" panose="020B0400000000000000" pitchFamily="49" charset="-128"/>
            </a:endParaRPr>
          </a:p>
        </p:txBody>
      </p:sp>
      <p:sp>
        <p:nvSpPr>
          <p:cNvPr id="7" name="下矢印 6">
            <a:extLst>
              <a:ext uri="{FF2B5EF4-FFF2-40B4-BE49-F238E27FC236}">
                <a16:creationId xmlns:a16="http://schemas.microsoft.com/office/drawing/2014/main" id="{88BADAC6-109C-D4ED-5523-3672425A05B3}"/>
              </a:ext>
            </a:extLst>
          </p:cNvPr>
          <p:cNvSpPr/>
          <p:nvPr/>
        </p:nvSpPr>
        <p:spPr>
          <a:xfrm>
            <a:off x="5667776" y="4440857"/>
            <a:ext cx="856447" cy="386148"/>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a:latin typeface="BIZ UDGothic" panose="020B0400000000000000" pitchFamily="49" charset="-128"/>
              <a:ea typeface="BIZ UDGothic" panose="020B0400000000000000" pitchFamily="49" charset="-128"/>
            </a:endParaRPr>
          </a:p>
        </p:txBody>
      </p:sp>
      <p:sp>
        <p:nvSpPr>
          <p:cNvPr id="14" name="タイトル 1">
            <a:extLst>
              <a:ext uri="{FF2B5EF4-FFF2-40B4-BE49-F238E27FC236}">
                <a16:creationId xmlns:a16="http://schemas.microsoft.com/office/drawing/2014/main" id="{BE7081F6-490F-921D-D065-DD88BF737B86}"/>
              </a:ext>
            </a:extLst>
          </p:cNvPr>
          <p:cNvSpPr txBox="1">
            <a:spLocks/>
          </p:cNvSpPr>
          <p:nvPr/>
        </p:nvSpPr>
        <p:spPr>
          <a:xfrm>
            <a:off x="193351" y="0"/>
            <a:ext cx="10515600" cy="900000"/>
          </a:xfrm>
          <a:prstGeom prst="rect">
            <a:avLst/>
          </a:prstGeom>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参考６</a:t>
            </a:r>
            <a:r>
              <a:rPr kumimoji="1" lang="en-GB" altLang="ja-JP" sz="3600" b="1"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a:t>
            </a:r>
            <a:r>
              <a:rPr lang="en-GB" altLang="ja-JP" sz="3600" b="1" dirty="0">
                <a:solidFill>
                  <a:prstClr val="black"/>
                </a:solidFill>
                <a:latin typeface="BIZ UDGothic" panose="020B0400000000000000" pitchFamily="49" charset="-128"/>
                <a:ea typeface="BIZ UDGothic" panose="020B0400000000000000" pitchFamily="49" charset="-128"/>
              </a:rPr>
              <a:t> </a:t>
            </a:r>
            <a:r>
              <a:rPr kumimoji="1" lang="ja-JP" altLang="en-US" sz="3600" b="1"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熱中症の重症度分類と症状・治療</a:t>
            </a:r>
            <a:endParaRPr kumimoji="1" lang="en-US" altLang="ja-JP" sz="3600" b="1"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2" name="スライド番号プレースホルダー 7">
            <a:extLst>
              <a:ext uri="{FF2B5EF4-FFF2-40B4-BE49-F238E27FC236}">
                <a16:creationId xmlns:a16="http://schemas.microsoft.com/office/drawing/2014/main" id="{FB04BBEF-9073-BDCD-C372-F00DC33A1529}"/>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34</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1785659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9B872D-F1AA-4A38-9105-90502060313F}"/>
              </a:ext>
            </a:extLst>
          </p:cNvPr>
          <p:cNvSpPr>
            <a:spLocks noGrp="1"/>
          </p:cNvSpPr>
          <p:nvPr>
            <p:ph type="title"/>
          </p:nvPr>
        </p:nvSpPr>
        <p:spPr>
          <a:xfrm>
            <a:off x="216234" y="0"/>
            <a:ext cx="10515600" cy="896400"/>
          </a:xfrm>
        </p:spPr>
        <p:txBody>
          <a:bodyPr>
            <a:normAutofit/>
          </a:bodyPr>
          <a:lstStyle/>
          <a:p>
            <a:r>
              <a:rPr kumimoji="1" lang="ja-JP" altLang="en-US" sz="3600" b="1" dirty="0">
                <a:latin typeface="BIZ UDGothic" panose="020B0400000000000000" pitchFamily="49" charset="-128"/>
                <a:ea typeface="BIZ UDGothic" panose="020B0400000000000000" pitchFamily="49" charset="-128"/>
              </a:rPr>
              <a:t>参考</a:t>
            </a:r>
            <a:r>
              <a:rPr lang="ja-JP" altLang="en-US" sz="3600" dirty="0">
                <a:latin typeface="BIZ UDGothic" panose="020B0400000000000000" pitchFamily="49" charset="-128"/>
                <a:ea typeface="BIZ UDGothic" panose="020B0400000000000000" pitchFamily="49" charset="-128"/>
              </a:rPr>
              <a:t>７</a:t>
            </a:r>
            <a:r>
              <a:rPr kumimoji="1" lang="en-GB" altLang="ja-JP" sz="3600" b="1" dirty="0">
                <a:latin typeface="BIZ UDGothic" panose="020B0400000000000000" pitchFamily="49" charset="-128"/>
                <a:ea typeface="BIZ UDGothic" panose="020B0400000000000000" pitchFamily="49" charset="-128"/>
              </a:rPr>
              <a:t>. </a:t>
            </a:r>
            <a:r>
              <a:rPr kumimoji="1" lang="ja-JP" altLang="en-US" sz="3600" b="1" dirty="0">
                <a:latin typeface="BIZ UDGothic" panose="020B0400000000000000" pitchFamily="49" charset="-128"/>
                <a:ea typeface="BIZ UDGothic" panose="020B0400000000000000" pitchFamily="49" charset="-128"/>
              </a:rPr>
              <a:t>熱中症の危険因子</a:t>
            </a:r>
          </a:p>
        </p:txBody>
      </p:sp>
      <p:pic>
        <p:nvPicPr>
          <p:cNvPr id="5" name="コンテンツ プレースホルダー 4">
            <a:extLst>
              <a:ext uri="{FF2B5EF4-FFF2-40B4-BE49-F238E27FC236}">
                <a16:creationId xmlns:a16="http://schemas.microsoft.com/office/drawing/2014/main" id="{6FEE65DF-3C8C-40B6-9219-C84FF8BC6DE8}"/>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665110" y="896400"/>
            <a:ext cx="8861777" cy="5192889"/>
          </a:xfrm>
        </p:spPr>
      </p:pic>
      <p:sp>
        <p:nvSpPr>
          <p:cNvPr id="3" name="テキスト ボックス 2">
            <a:extLst>
              <a:ext uri="{FF2B5EF4-FFF2-40B4-BE49-F238E27FC236}">
                <a16:creationId xmlns:a16="http://schemas.microsoft.com/office/drawing/2014/main" id="{369654DB-6094-B8EF-3B21-AFD7235DAB2C}"/>
              </a:ext>
            </a:extLst>
          </p:cNvPr>
          <p:cNvSpPr txBox="1"/>
          <p:nvPr/>
        </p:nvSpPr>
        <p:spPr>
          <a:xfrm>
            <a:off x="5474034" y="6041951"/>
            <a:ext cx="5466309"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環境省．熱中症環境保健マニュアル</a:t>
            </a:r>
            <a:r>
              <a:rPr kumimoji="1" lang="en-US" altLang="ja-JP"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2022</a:t>
            </a:r>
            <a:r>
              <a:rPr kumimoji="1" lang="ja-JP" altLang="en-US"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　改変</a:t>
            </a:r>
            <a:endParaRPr kumimoji="1" lang="en-US" altLang="ja-JP"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4" name="スライド番号プレースホルダー 7">
            <a:extLst>
              <a:ext uri="{FF2B5EF4-FFF2-40B4-BE49-F238E27FC236}">
                <a16:creationId xmlns:a16="http://schemas.microsoft.com/office/drawing/2014/main" id="{979BB315-4B94-3A2B-C09E-5262868BFD75}"/>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35</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589240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B03365-7218-423F-85E8-CCC1DC173ACF}"/>
              </a:ext>
            </a:extLst>
          </p:cNvPr>
          <p:cNvSpPr>
            <a:spLocks noGrp="1"/>
          </p:cNvSpPr>
          <p:nvPr>
            <p:ph type="title"/>
          </p:nvPr>
        </p:nvSpPr>
        <p:spPr>
          <a:xfrm>
            <a:off x="205903" y="0"/>
            <a:ext cx="10515600" cy="896400"/>
          </a:xfrm>
        </p:spPr>
        <p:txBody>
          <a:bodyPr>
            <a:noAutofit/>
          </a:bodyPr>
          <a:lstStyle/>
          <a:p>
            <a:r>
              <a:rPr kumimoji="1" lang="ja-JP" altLang="en-US" sz="3600" b="1" dirty="0">
                <a:latin typeface="BIZ UDGothic" panose="020B0400000000000000" pitchFamily="49" charset="-128"/>
                <a:ea typeface="BIZ UDGothic" panose="020B0400000000000000" pitchFamily="49" charset="-128"/>
              </a:rPr>
              <a:t>参考８</a:t>
            </a:r>
            <a:r>
              <a:rPr lang="en-GB" altLang="ja-JP" sz="3600" dirty="0">
                <a:latin typeface="BIZ UDGothic" panose="020B0400000000000000" pitchFamily="49" charset="-128"/>
                <a:ea typeface="BIZ UDGothic" panose="020B0400000000000000" pitchFamily="49" charset="-128"/>
              </a:rPr>
              <a:t>.</a:t>
            </a:r>
            <a:r>
              <a:rPr kumimoji="1" lang="ja-JP" altLang="en-US" sz="3600" b="1" dirty="0">
                <a:latin typeface="BIZ UDGothic" panose="020B0400000000000000" pitchFamily="49" charset="-128"/>
                <a:ea typeface="BIZ UDGothic" panose="020B0400000000000000" pitchFamily="49" charset="-128"/>
              </a:rPr>
              <a:t>指導者が考慮すべき熱中症対策</a:t>
            </a:r>
          </a:p>
        </p:txBody>
      </p:sp>
      <p:pic>
        <p:nvPicPr>
          <p:cNvPr id="5" name="図 4">
            <a:extLst>
              <a:ext uri="{FF2B5EF4-FFF2-40B4-BE49-F238E27FC236}">
                <a16:creationId xmlns:a16="http://schemas.microsoft.com/office/drawing/2014/main" id="{DE15797D-A9A8-A725-6464-5CE01D599173}"/>
              </a:ext>
            </a:extLst>
          </p:cNvPr>
          <p:cNvPicPr>
            <a:picLocks noChangeAspect="1"/>
          </p:cNvPicPr>
          <p:nvPr/>
        </p:nvPicPr>
        <p:blipFill>
          <a:blip r:embed="rId3"/>
          <a:stretch>
            <a:fillRect/>
          </a:stretch>
        </p:blipFill>
        <p:spPr>
          <a:xfrm>
            <a:off x="2113165" y="660946"/>
            <a:ext cx="7965670" cy="5643738"/>
          </a:xfrm>
          <a:prstGeom prst="rect">
            <a:avLst/>
          </a:prstGeom>
        </p:spPr>
      </p:pic>
      <p:sp>
        <p:nvSpPr>
          <p:cNvPr id="4" name="テキスト ボックス 3">
            <a:extLst>
              <a:ext uri="{FF2B5EF4-FFF2-40B4-BE49-F238E27FC236}">
                <a16:creationId xmlns:a16="http://schemas.microsoft.com/office/drawing/2014/main" id="{93BDD550-2C67-B014-2269-7CE396006A17}"/>
              </a:ext>
            </a:extLst>
          </p:cNvPr>
          <p:cNvSpPr txBox="1"/>
          <p:nvPr/>
        </p:nvSpPr>
        <p:spPr>
          <a:xfrm>
            <a:off x="5700216" y="6197054"/>
            <a:ext cx="5395414"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環境省．熱中症環境保健マニュアル</a:t>
            </a:r>
            <a:r>
              <a:rPr kumimoji="1" lang="en-US" altLang="ja-JP"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2022</a:t>
            </a:r>
            <a:r>
              <a:rPr kumimoji="1" lang="ja-JP" altLang="en-US"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　改変</a:t>
            </a:r>
            <a:endParaRPr kumimoji="1" lang="en-US" altLang="ja-JP"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3" name="スライド番号プレースホルダー 7">
            <a:extLst>
              <a:ext uri="{FF2B5EF4-FFF2-40B4-BE49-F238E27FC236}">
                <a16:creationId xmlns:a16="http://schemas.microsoft.com/office/drawing/2014/main" id="{CC7B6D3D-E2AE-FDB6-09BA-C79304F20C85}"/>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36</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2413231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E11BC16-4B5E-4FE5-A478-B11F817A4424}"/>
              </a:ext>
            </a:extLst>
          </p:cNvPr>
          <p:cNvSpPr>
            <a:spLocks noGrp="1"/>
          </p:cNvSpPr>
          <p:nvPr>
            <p:ph type="title"/>
          </p:nvPr>
        </p:nvSpPr>
        <p:spPr>
          <a:xfrm>
            <a:off x="160387" y="-136188"/>
            <a:ext cx="10515600" cy="1610140"/>
          </a:xfrm>
        </p:spPr>
        <p:txBody>
          <a:bodyPr>
            <a:normAutofit/>
          </a:bodyPr>
          <a:lstStyle/>
          <a:p>
            <a:r>
              <a:rPr kumimoji="1" lang="ja-JP" altLang="en-US" sz="3600" dirty="0">
                <a:latin typeface="BIZ UDGothic" panose="020B0400000000000000" pitchFamily="49" charset="-128"/>
                <a:ea typeface="BIZ UDGothic" panose="020B0400000000000000" pitchFamily="49" charset="-128"/>
              </a:rPr>
              <a:t>参考</a:t>
            </a:r>
            <a:r>
              <a:rPr lang="ja-JP" altLang="en-US" sz="3600" dirty="0">
                <a:latin typeface="BIZ UDGothic" panose="020B0400000000000000" pitchFamily="49" charset="-128"/>
                <a:ea typeface="BIZ UDGothic" panose="020B0400000000000000" pitchFamily="49" charset="-128"/>
              </a:rPr>
              <a:t>９</a:t>
            </a:r>
            <a:r>
              <a:rPr kumimoji="1" lang="ja-JP" altLang="en-US" sz="3600" dirty="0">
                <a:latin typeface="BIZ UDGothic" panose="020B0400000000000000" pitchFamily="49" charset="-128"/>
                <a:ea typeface="BIZ UDGothic" panose="020B0400000000000000" pitchFamily="49" charset="-128"/>
              </a:rPr>
              <a:t>．</a:t>
            </a:r>
            <a:br>
              <a:rPr lang="en-US" altLang="ja-JP" sz="3600" dirty="0">
                <a:latin typeface="BIZ UDGothic" panose="020B0400000000000000" pitchFamily="49" charset="-128"/>
                <a:ea typeface="BIZ UDGothic" panose="020B0400000000000000" pitchFamily="49" charset="-128"/>
              </a:rPr>
            </a:br>
            <a:r>
              <a:rPr kumimoji="1" lang="ja-JP" altLang="en-US" sz="3600" dirty="0">
                <a:latin typeface="BIZ UDGothic" panose="020B0400000000000000" pitchFamily="49" charset="-128"/>
                <a:ea typeface="BIZ UDGothic" panose="020B0400000000000000" pitchFamily="49" charset="-128"/>
              </a:rPr>
              <a:t>熱中症の応急処置</a:t>
            </a:r>
          </a:p>
        </p:txBody>
      </p:sp>
      <p:pic>
        <p:nvPicPr>
          <p:cNvPr id="7" name="コンテンツ プレースホルダー 6">
            <a:extLst>
              <a:ext uri="{FF2B5EF4-FFF2-40B4-BE49-F238E27FC236}">
                <a16:creationId xmlns:a16="http://schemas.microsoft.com/office/drawing/2014/main" id="{FD7AECAE-EC03-4008-B88B-A438F62CD775}"/>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703201" y="1"/>
            <a:ext cx="6754238" cy="6626766"/>
          </a:xfrm>
        </p:spPr>
      </p:pic>
      <p:sp>
        <p:nvSpPr>
          <p:cNvPr id="2" name="テキスト ボックス 1">
            <a:extLst>
              <a:ext uri="{FF2B5EF4-FFF2-40B4-BE49-F238E27FC236}">
                <a16:creationId xmlns:a16="http://schemas.microsoft.com/office/drawing/2014/main" id="{32D34676-9DB1-710D-50AB-EF3C3A34A152}"/>
              </a:ext>
            </a:extLst>
          </p:cNvPr>
          <p:cNvSpPr txBox="1"/>
          <p:nvPr/>
        </p:nvSpPr>
        <p:spPr>
          <a:xfrm>
            <a:off x="12160" y="6124220"/>
            <a:ext cx="48392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環境省．熱中症環境保健マニュアル</a:t>
            </a:r>
            <a:r>
              <a:rPr kumimoji="1" lang="en-US" altLang="ja-JP" sz="18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2022</a:t>
            </a:r>
          </a:p>
        </p:txBody>
      </p:sp>
      <p:sp>
        <p:nvSpPr>
          <p:cNvPr id="3" name="スライド番号プレースホルダー 7">
            <a:extLst>
              <a:ext uri="{FF2B5EF4-FFF2-40B4-BE49-F238E27FC236}">
                <a16:creationId xmlns:a16="http://schemas.microsoft.com/office/drawing/2014/main" id="{3CA9066F-DC9E-692C-47C5-2A5E7CF4B352}"/>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37</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967011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D2A7528-86A8-C41D-90E8-F746D4670EF7}"/>
              </a:ext>
            </a:extLst>
          </p:cNvPr>
          <p:cNvSpPr>
            <a:spLocks noGrp="1"/>
          </p:cNvSpPr>
          <p:nvPr>
            <p:ph type="title"/>
          </p:nvPr>
        </p:nvSpPr>
        <p:spPr/>
        <p:txBody>
          <a:bodyPr/>
          <a:lstStyle/>
          <a:p>
            <a:r>
              <a:rPr lang="en-US" altLang="ja-JP" dirty="0">
                <a:latin typeface="BIZ UDGothic" panose="020B0400000000000000" pitchFamily="49" charset="-128"/>
                <a:ea typeface="BIZ UDGothic" panose="020B0400000000000000" pitchFamily="49" charset="-128"/>
              </a:rPr>
              <a:t>I. </a:t>
            </a:r>
            <a:r>
              <a:rPr lang="ja-JP" altLang="en-US" dirty="0">
                <a:latin typeface="BIZ UDGothic" panose="020B0400000000000000" pitchFamily="49" charset="-128"/>
                <a:ea typeface="BIZ UDGothic" panose="020B0400000000000000" pitchFamily="49" charset="-128"/>
              </a:rPr>
              <a:t>熱中症とは</a:t>
            </a:r>
            <a:endParaRPr lang="en-GB" dirty="0">
              <a:latin typeface="BIZ UDGothic" panose="020B0400000000000000" pitchFamily="49" charset="-128"/>
              <a:ea typeface="BIZ UDGothic" panose="020B0400000000000000" pitchFamily="49" charset="-128"/>
            </a:endParaRPr>
          </a:p>
        </p:txBody>
      </p:sp>
      <p:sp>
        <p:nvSpPr>
          <p:cNvPr id="2" name="スライド番号プレースホルダー 7">
            <a:extLst>
              <a:ext uri="{FF2B5EF4-FFF2-40B4-BE49-F238E27FC236}">
                <a16:creationId xmlns:a16="http://schemas.microsoft.com/office/drawing/2014/main" id="{731ADB48-A8AD-2E69-2262-2C42607D86AC}"/>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4</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1000252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8A145F-4692-0583-AB72-841E9ABB00D7}"/>
              </a:ext>
            </a:extLst>
          </p:cNvPr>
          <p:cNvSpPr>
            <a:spLocks noGrp="1"/>
          </p:cNvSpPr>
          <p:nvPr>
            <p:ph type="title"/>
          </p:nvPr>
        </p:nvSpPr>
        <p:spPr>
          <a:xfrm>
            <a:off x="0" y="0"/>
            <a:ext cx="12192000" cy="1080000"/>
          </a:xfrm>
          <a:solidFill>
            <a:schemeClr val="bg1">
              <a:lumMod val="95000"/>
            </a:schemeClr>
          </a:solidFill>
        </p:spPr>
        <p:txBody>
          <a:bodyPr>
            <a:normAutofit/>
          </a:bodyPr>
          <a:lstStyle/>
          <a:p>
            <a:pPr algn="ctr"/>
            <a:r>
              <a:rPr kumimoji="1" lang="ja-JP" altLang="en-US" sz="5400" dirty="0">
                <a:latin typeface="BIZ UDGothic" panose="020B0400000000000000" pitchFamily="49" charset="-128"/>
                <a:ea typeface="BIZ UDGothic" panose="020B0400000000000000" pitchFamily="49" charset="-128"/>
              </a:rPr>
              <a:t>熱中症とは？</a:t>
            </a:r>
          </a:p>
        </p:txBody>
      </p:sp>
      <p:sp>
        <p:nvSpPr>
          <p:cNvPr id="4" name="正方形/長方形 3">
            <a:extLst>
              <a:ext uri="{FF2B5EF4-FFF2-40B4-BE49-F238E27FC236}">
                <a16:creationId xmlns:a16="http://schemas.microsoft.com/office/drawing/2014/main" id="{1848D47A-6E74-5366-B3EE-462BFE5425A9}"/>
              </a:ext>
            </a:extLst>
          </p:cNvPr>
          <p:cNvSpPr/>
          <p:nvPr/>
        </p:nvSpPr>
        <p:spPr>
          <a:xfrm>
            <a:off x="743607" y="1999367"/>
            <a:ext cx="10515600" cy="156663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BIZ UDGothic" panose="020B0400000000000000" pitchFamily="49" charset="-128"/>
                <a:ea typeface="BIZ UDGothic" panose="020B0400000000000000" pitchFamily="49" charset="-128"/>
              </a:rPr>
              <a:t>体内にたまった</a:t>
            </a:r>
            <a:r>
              <a:rPr kumimoji="1" lang="ja-JP" altLang="en-US" sz="3200" b="1" dirty="0">
                <a:solidFill>
                  <a:schemeClr val="tx1"/>
                </a:solidFill>
                <a:latin typeface="BIZ UDGothic" panose="020B0400000000000000" pitchFamily="49" charset="-128"/>
                <a:ea typeface="BIZ UDGothic" panose="020B0400000000000000" pitchFamily="49" charset="-128"/>
              </a:rPr>
              <a:t>熱が</a:t>
            </a:r>
            <a:r>
              <a:rPr lang="ja-JP" altLang="en-US" sz="3200" b="1" dirty="0">
                <a:solidFill>
                  <a:schemeClr val="tx1"/>
                </a:solidFill>
                <a:latin typeface="BIZ UDGothic" panose="020B0400000000000000" pitchFamily="49" charset="-128"/>
                <a:ea typeface="BIZ UDGothic" panose="020B0400000000000000" pitchFamily="49" charset="-128"/>
              </a:rPr>
              <a:t>、体から放出される熱を上回り、</a:t>
            </a:r>
            <a:endParaRPr lang="en-US" altLang="ja-JP" sz="3200" b="1" dirty="0">
              <a:solidFill>
                <a:schemeClr val="tx1"/>
              </a:solidFill>
              <a:latin typeface="BIZ UDGothic" panose="020B0400000000000000" pitchFamily="49" charset="-128"/>
              <a:ea typeface="BIZ UDGothic" panose="020B0400000000000000" pitchFamily="49" charset="-128"/>
            </a:endParaRPr>
          </a:p>
          <a:p>
            <a:pPr algn="ctr"/>
            <a:r>
              <a:rPr lang="ja-JP" altLang="en-US" sz="3200" b="1" dirty="0">
                <a:solidFill>
                  <a:schemeClr val="tx1"/>
                </a:solidFill>
                <a:latin typeface="BIZ UDGothic" panose="020B0400000000000000" pitchFamily="49" charset="-128"/>
                <a:ea typeface="BIZ UDGothic" panose="020B0400000000000000" pitchFamily="49" charset="-128"/>
              </a:rPr>
              <a:t>体温が上がる状態</a:t>
            </a:r>
            <a:endParaRPr kumimoji="1" lang="ja-JP" altLang="en-US" sz="3200" b="1" dirty="0">
              <a:solidFill>
                <a:schemeClr val="tx1"/>
              </a:solidFill>
              <a:latin typeface="BIZ UDGothic" panose="020B0400000000000000" pitchFamily="49" charset="-128"/>
              <a:ea typeface="BIZ UDGothic" panose="020B0400000000000000" pitchFamily="49" charset="-128"/>
            </a:endParaRPr>
          </a:p>
        </p:txBody>
      </p:sp>
      <p:grpSp>
        <p:nvGrpSpPr>
          <p:cNvPr id="14" name="グループ化 13">
            <a:extLst>
              <a:ext uri="{FF2B5EF4-FFF2-40B4-BE49-F238E27FC236}">
                <a16:creationId xmlns:a16="http://schemas.microsoft.com/office/drawing/2014/main" id="{1DB20E36-EB1A-D838-F798-D28862C6B24E}"/>
              </a:ext>
            </a:extLst>
          </p:cNvPr>
          <p:cNvGrpSpPr/>
          <p:nvPr/>
        </p:nvGrpSpPr>
        <p:grpSpPr>
          <a:xfrm>
            <a:off x="743606" y="3793968"/>
            <a:ext cx="10658383" cy="2024732"/>
            <a:chOff x="2530079" y="2216603"/>
            <a:chExt cx="8078044" cy="1441316"/>
          </a:xfrm>
        </p:grpSpPr>
        <p:sp>
          <p:nvSpPr>
            <p:cNvPr id="7" name="四角形: 角を丸くする 6">
              <a:extLst>
                <a:ext uri="{FF2B5EF4-FFF2-40B4-BE49-F238E27FC236}">
                  <a16:creationId xmlns:a16="http://schemas.microsoft.com/office/drawing/2014/main" id="{CC099DFD-EECF-FC39-7402-93BE93E1D194}"/>
                </a:ext>
              </a:extLst>
            </p:cNvPr>
            <p:cNvSpPr/>
            <p:nvPr/>
          </p:nvSpPr>
          <p:spPr>
            <a:xfrm>
              <a:off x="6990671" y="2656673"/>
              <a:ext cx="2447274" cy="77232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2800" dirty="0">
                  <a:latin typeface="BIZ UDGothic" panose="020B0400000000000000" pitchFamily="49" charset="-128"/>
                  <a:ea typeface="BIZ UDGothic" panose="020B0400000000000000" pitchFamily="49" charset="-128"/>
                </a:rPr>
                <a:t>運動などで</a:t>
              </a:r>
              <a:endParaRPr lang="en-GB" altLang="ja-JP" sz="2800" dirty="0">
                <a:latin typeface="BIZ UDGothic" panose="020B0400000000000000" pitchFamily="49" charset="-128"/>
                <a:ea typeface="BIZ UDGothic" panose="020B0400000000000000" pitchFamily="49" charset="-128"/>
              </a:endParaRPr>
            </a:p>
            <a:p>
              <a:pPr algn="ctr"/>
              <a:r>
                <a:rPr lang="ja-JP" altLang="en-US" sz="2800" dirty="0">
                  <a:latin typeface="BIZ UDGothic" panose="020B0400000000000000" pitchFamily="49" charset="-128"/>
                  <a:ea typeface="BIZ UDGothic" panose="020B0400000000000000" pitchFamily="49" charset="-128"/>
                </a:rPr>
                <a:t>体にたまる熱</a:t>
              </a:r>
              <a:endParaRPr lang="en-GB" sz="2800" dirty="0">
                <a:latin typeface="BIZ UDGothic" panose="020B0400000000000000" pitchFamily="49" charset="-128"/>
                <a:ea typeface="BIZ UDGothic" panose="020B0400000000000000" pitchFamily="49" charset="-128"/>
              </a:endParaRPr>
            </a:p>
          </p:txBody>
        </p:sp>
        <p:sp>
          <p:nvSpPr>
            <p:cNvPr id="8" name="四角形: 角を丸くする 7">
              <a:extLst>
                <a:ext uri="{FF2B5EF4-FFF2-40B4-BE49-F238E27FC236}">
                  <a16:creationId xmlns:a16="http://schemas.microsoft.com/office/drawing/2014/main" id="{85550972-5AE3-34F6-2E06-730F71E8FF4C}"/>
                </a:ext>
              </a:extLst>
            </p:cNvPr>
            <p:cNvSpPr/>
            <p:nvPr/>
          </p:nvSpPr>
          <p:spPr>
            <a:xfrm>
              <a:off x="3277981" y="2656674"/>
              <a:ext cx="2447274" cy="77232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2800" dirty="0">
                  <a:latin typeface="BIZ UDGothic" panose="020B0400000000000000" pitchFamily="49" charset="-128"/>
                  <a:ea typeface="BIZ UDGothic" panose="020B0400000000000000" pitchFamily="49" charset="-128"/>
                </a:rPr>
                <a:t>汗などで</a:t>
              </a:r>
              <a:endParaRPr lang="en-GB" altLang="ja-JP" sz="2800" dirty="0">
                <a:latin typeface="BIZ UDGothic" panose="020B0400000000000000" pitchFamily="49" charset="-128"/>
                <a:ea typeface="BIZ UDGothic" panose="020B0400000000000000" pitchFamily="49" charset="-128"/>
              </a:endParaRPr>
            </a:p>
            <a:p>
              <a:pPr algn="ctr"/>
              <a:r>
                <a:rPr lang="ja-JP" altLang="en-US" sz="2800" dirty="0">
                  <a:latin typeface="BIZ UDGothic" panose="020B0400000000000000" pitchFamily="49" charset="-128"/>
                  <a:ea typeface="BIZ UDGothic" panose="020B0400000000000000" pitchFamily="49" charset="-128"/>
                </a:rPr>
                <a:t>体から放出する熱</a:t>
              </a:r>
              <a:endParaRPr lang="en-GB" sz="2800" dirty="0">
                <a:latin typeface="BIZ UDGothic" panose="020B0400000000000000" pitchFamily="49" charset="-128"/>
                <a:ea typeface="BIZ UDGothic" panose="020B0400000000000000" pitchFamily="49" charset="-128"/>
              </a:endParaRPr>
            </a:p>
          </p:txBody>
        </p:sp>
        <p:pic>
          <p:nvPicPr>
            <p:cNvPr id="5" name="図 4">
              <a:extLst>
                <a:ext uri="{FF2B5EF4-FFF2-40B4-BE49-F238E27FC236}">
                  <a16:creationId xmlns:a16="http://schemas.microsoft.com/office/drawing/2014/main" id="{A5A26163-A7F9-E246-12F9-2131540E5B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56277" y="2256660"/>
              <a:ext cx="1251846" cy="1373768"/>
            </a:xfrm>
            <a:prstGeom prst="rect">
              <a:avLst/>
            </a:prstGeom>
          </p:spPr>
        </p:pic>
        <p:pic>
          <p:nvPicPr>
            <p:cNvPr id="9" name="図 8">
              <a:extLst>
                <a:ext uri="{FF2B5EF4-FFF2-40B4-BE49-F238E27FC236}">
                  <a16:creationId xmlns:a16="http://schemas.microsoft.com/office/drawing/2014/main" id="{82592AF6-5C13-0113-32D0-5F320C650E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30079" y="2216603"/>
              <a:ext cx="747902" cy="605929"/>
            </a:xfrm>
            <a:prstGeom prst="rect">
              <a:avLst/>
            </a:prstGeom>
          </p:spPr>
        </p:pic>
        <p:pic>
          <p:nvPicPr>
            <p:cNvPr id="11" name="図 10">
              <a:extLst>
                <a:ext uri="{FF2B5EF4-FFF2-40B4-BE49-F238E27FC236}">
                  <a16:creationId xmlns:a16="http://schemas.microsoft.com/office/drawing/2014/main" id="{0D71E007-7880-0515-89C3-C3A4BABA6D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30079" y="2645223"/>
              <a:ext cx="829569" cy="986115"/>
            </a:xfrm>
            <a:prstGeom prst="rect">
              <a:avLst/>
            </a:prstGeom>
          </p:spPr>
        </p:pic>
        <p:pic>
          <p:nvPicPr>
            <p:cNvPr id="13" name="図 12">
              <a:extLst>
                <a:ext uri="{FF2B5EF4-FFF2-40B4-BE49-F238E27FC236}">
                  <a16:creationId xmlns:a16="http://schemas.microsoft.com/office/drawing/2014/main" id="{8C6DE8D6-6C11-9116-7424-4D3D68CF75D2}"/>
                </a:ext>
              </a:extLst>
            </p:cNvPr>
            <p:cNvPicPr>
              <a:picLocks noChangeAspect="1"/>
            </p:cNvPicPr>
            <p:nvPr/>
          </p:nvPicPr>
          <p:blipFill>
            <a:blip r:embed="rId5"/>
            <a:stretch>
              <a:fillRect/>
            </a:stretch>
          </p:blipFill>
          <p:spPr>
            <a:xfrm>
              <a:off x="5643588" y="2229169"/>
              <a:ext cx="1428750" cy="1428750"/>
            </a:xfrm>
            <a:prstGeom prst="rect">
              <a:avLst/>
            </a:prstGeom>
          </p:spPr>
        </p:pic>
      </p:grpSp>
      <p:sp>
        <p:nvSpPr>
          <p:cNvPr id="3" name="スライド番号プレースホルダー 7">
            <a:extLst>
              <a:ext uri="{FF2B5EF4-FFF2-40B4-BE49-F238E27FC236}">
                <a16:creationId xmlns:a16="http://schemas.microsoft.com/office/drawing/2014/main" id="{0D83D298-34F6-2F8A-8D7C-7A3548BD15C6}"/>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5</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2575918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8A145F-4692-0583-AB72-841E9ABB00D7}"/>
              </a:ext>
            </a:extLst>
          </p:cNvPr>
          <p:cNvSpPr>
            <a:spLocks noGrp="1"/>
          </p:cNvSpPr>
          <p:nvPr>
            <p:ph type="title"/>
          </p:nvPr>
        </p:nvSpPr>
        <p:spPr>
          <a:xfrm>
            <a:off x="0" y="3510"/>
            <a:ext cx="12192000" cy="1080000"/>
          </a:xfrm>
          <a:solidFill>
            <a:schemeClr val="bg1">
              <a:lumMod val="95000"/>
            </a:schemeClr>
          </a:solidFill>
        </p:spPr>
        <p:txBody>
          <a:bodyPr>
            <a:normAutofit/>
          </a:bodyPr>
          <a:lstStyle/>
          <a:p>
            <a:pPr algn="ctr"/>
            <a:r>
              <a:rPr kumimoji="1" lang="ja-JP" altLang="en-US" sz="5400" dirty="0">
                <a:latin typeface="BIZ UDGothic" panose="020B0400000000000000" pitchFamily="49" charset="-128"/>
                <a:ea typeface="BIZ UDGothic" panose="020B0400000000000000" pitchFamily="49" charset="-128"/>
              </a:rPr>
              <a:t>熱中症がおこる主な原因</a:t>
            </a:r>
          </a:p>
        </p:txBody>
      </p:sp>
      <p:sp>
        <p:nvSpPr>
          <p:cNvPr id="3" name="コンテンツ プレースホルダー 2">
            <a:extLst>
              <a:ext uri="{FF2B5EF4-FFF2-40B4-BE49-F238E27FC236}">
                <a16:creationId xmlns:a16="http://schemas.microsoft.com/office/drawing/2014/main" id="{8BDEC6D4-DFFB-9BA6-F869-40631E43DFE6}"/>
              </a:ext>
            </a:extLst>
          </p:cNvPr>
          <p:cNvSpPr>
            <a:spLocks noGrp="1"/>
          </p:cNvSpPr>
          <p:nvPr>
            <p:ph idx="1"/>
          </p:nvPr>
        </p:nvSpPr>
        <p:spPr>
          <a:xfrm>
            <a:off x="838200" y="1587014"/>
            <a:ext cx="10515600" cy="4449648"/>
          </a:xfrm>
          <a:ln w="19050">
            <a:noFill/>
            <a:prstDash val="dash"/>
          </a:ln>
        </p:spPr>
        <p:txBody>
          <a:bodyPr>
            <a:normAutofit/>
          </a:bodyPr>
          <a:lstStyle/>
          <a:p>
            <a:pPr marL="514350" indent="-514350">
              <a:lnSpc>
                <a:spcPct val="200000"/>
              </a:lnSpc>
              <a:buFont typeface="+mj-ea"/>
              <a:buAutoNum type="circleNumDbPlain"/>
            </a:pPr>
            <a:r>
              <a:rPr lang="en-US" altLang="ja-JP" sz="3200" dirty="0">
                <a:latin typeface="BIZ UDGothic" panose="020B0400000000000000" pitchFamily="49" charset="-128"/>
                <a:ea typeface="BIZ UDGothic" panose="020B0400000000000000" pitchFamily="49" charset="-128"/>
              </a:rPr>
              <a:t> </a:t>
            </a:r>
            <a:r>
              <a:rPr lang="ja-JP" altLang="en-US" sz="3200">
                <a:latin typeface="BIZ UDGothic" panose="020B0400000000000000" pitchFamily="49" charset="-128"/>
                <a:ea typeface="BIZ UDGothic" panose="020B0400000000000000" pitchFamily="49" charset="-128"/>
              </a:rPr>
              <a:t>稽古</a:t>
            </a:r>
            <a:r>
              <a:rPr lang="ja-JP" altLang="en-US" sz="3200" dirty="0">
                <a:latin typeface="BIZ UDGothic" panose="020B0400000000000000" pitchFamily="49" charset="-128"/>
                <a:ea typeface="BIZ UDGothic" panose="020B0400000000000000" pitchFamily="49" charset="-128"/>
              </a:rPr>
              <a:t>を行う場所の気温や湿度が高い</a:t>
            </a:r>
            <a:r>
              <a:rPr lang="en-GB" altLang="ja-JP" sz="3200" dirty="0">
                <a:latin typeface="BIZ UDGothic" panose="020B0400000000000000" pitchFamily="49" charset="-128"/>
                <a:ea typeface="BIZ UDGothic" panose="020B0400000000000000" pitchFamily="49" charset="-128"/>
              </a:rPr>
              <a:t>	</a:t>
            </a:r>
            <a:endParaRPr lang="en-US" altLang="ja-JP" sz="3200" dirty="0">
              <a:latin typeface="BIZ UDGothic" panose="020B0400000000000000" pitchFamily="49" charset="-128"/>
              <a:ea typeface="BIZ UDGothic" panose="020B0400000000000000" pitchFamily="49" charset="-128"/>
            </a:endParaRPr>
          </a:p>
          <a:p>
            <a:pPr marL="514350" indent="-514350">
              <a:lnSpc>
                <a:spcPct val="200000"/>
              </a:lnSpc>
              <a:buFont typeface="+mj-ea"/>
              <a:buAutoNum type="circleNumDbPlain"/>
            </a:pPr>
            <a:r>
              <a:rPr lang="en-US" altLang="ja-JP" sz="3200" dirty="0">
                <a:latin typeface="BIZ UDGothic" panose="020B0400000000000000" pitchFamily="49" charset="-128"/>
                <a:ea typeface="BIZ UDGothic" panose="020B0400000000000000" pitchFamily="49" charset="-128"/>
              </a:rPr>
              <a:t> </a:t>
            </a:r>
            <a:r>
              <a:rPr lang="ja-JP" altLang="en-US" sz="3200">
                <a:latin typeface="BIZ UDGothic" panose="020B0400000000000000" pitchFamily="49" charset="-128"/>
                <a:ea typeface="BIZ UDGothic" panose="020B0400000000000000" pitchFamily="49" charset="-128"/>
              </a:rPr>
              <a:t>運動量</a:t>
            </a:r>
            <a:r>
              <a:rPr lang="ja-JP" altLang="en-US" sz="3200" dirty="0">
                <a:latin typeface="BIZ UDGothic" panose="020B0400000000000000" pitchFamily="49" charset="-128"/>
                <a:ea typeface="BIZ UDGothic" panose="020B0400000000000000" pitchFamily="49" charset="-128"/>
              </a:rPr>
              <a:t>が多く、休憩が少ない</a:t>
            </a:r>
            <a:r>
              <a:rPr lang="en-GB" altLang="ja-JP" sz="3200" dirty="0">
                <a:latin typeface="BIZ UDGothic" panose="020B0400000000000000" pitchFamily="49" charset="-128"/>
                <a:ea typeface="BIZ UDGothic" panose="020B0400000000000000" pitchFamily="49" charset="-128"/>
              </a:rPr>
              <a:t>	</a:t>
            </a:r>
          </a:p>
          <a:p>
            <a:pPr marL="514350" indent="-514350">
              <a:lnSpc>
                <a:spcPct val="200000"/>
              </a:lnSpc>
              <a:buFont typeface="+mj-ea"/>
              <a:buAutoNum type="circleNumDbPlain"/>
            </a:pPr>
            <a:r>
              <a:rPr lang="en-US" altLang="ja-JP" sz="3200" dirty="0">
                <a:latin typeface="BIZ UDGothic" panose="020B0400000000000000" pitchFamily="49" charset="-128"/>
                <a:ea typeface="BIZ UDGothic" panose="020B0400000000000000" pitchFamily="49" charset="-128"/>
              </a:rPr>
              <a:t> </a:t>
            </a:r>
            <a:r>
              <a:rPr lang="ja-JP" altLang="en-US" sz="3200">
                <a:latin typeface="BIZ UDGothic" panose="020B0400000000000000" pitchFamily="49" charset="-128"/>
                <a:ea typeface="BIZ UDGothic" panose="020B0400000000000000" pitchFamily="49" charset="-128"/>
              </a:rPr>
              <a:t>体</a:t>
            </a:r>
            <a:r>
              <a:rPr lang="ja-JP" altLang="en-US" sz="3200" dirty="0">
                <a:latin typeface="BIZ UDGothic" panose="020B0400000000000000" pitchFamily="49" charset="-128"/>
                <a:ea typeface="BIZ UDGothic" panose="020B0400000000000000" pitchFamily="49" charset="-128"/>
              </a:rPr>
              <a:t>を冷やすシステムがはたらかない</a:t>
            </a:r>
            <a:endParaRPr lang="en-US" altLang="ja-JP" sz="3200" dirty="0">
              <a:latin typeface="BIZ UDGothic" panose="020B0400000000000000" pitchFamily="49" charset="-128"/>
              <a:ea typeface="BIZ UDGothic" panose="020B0400000000000000" pitchFamily="49" charset="-128"/>
            </a:endParaRPr>
          </a:p>
        </p:txBody>
      </p:sp>
      <p:pic>
        <p:nvPicPr>
          <p:cNvPr id="4" name="図 3">
            <a:extLst>
              <a:ext uri="{FF2B5EF4-FFF2-40B4-BE49-F238E27FC236}">
                <a16:creationId xmlns:a16="http://schemas.microsoft.com/office/drawing/2014/main" id="{6D4F8B33-B572-F433-755F-AADF86DCEF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11302" y="1512968"/>
            <a:ext cx="1756800" cy="1704095"/>
          </a:xfrm>
          <a:prstGeom prst="rect">
            <a:avLst/>
          </a:prstGeom>
        </p:spPr>
      </p:pic>
      <p:pic>
        <p:nvPicPr>
          <p:cNvPr id="5" name="図 4">
            <a:extLst>
              <a:ext uri="{FF2B5EF4-FFF2-40B4-BE49-F238E27FC236}">
                <a16:creationId xmlns:a16="http://schemas.microsoft.com/office/drawing/2014/main" id="{7E379B18-33B1-A227-3896-4022D6F3FB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56978" y="2782177"/>
            <a:ext cx="1756800" cy="1704096"/>
          </a:xfrm>
          <a:prstGeom prst="rect">
            <a:avLst/>
          </a:prstGeom>
        </p:spPr>
      </p:pic>
      <p:pic>
        <p:nvPicPr>
          <p:cNvPr id="7" name="図 6">
            <a:extLst>
              <a:ext uri="{FF2B5EF4-FFF2-40B4-BE49-F238E27FC236}">
                <a16:creationId xmlns:a16="http://schemas.microsoft.com/office/drawing/2014/main" id="{E6333DA2-AB4C-8012-EB6A-FC0E1B36E2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4181" y="4051386"/>
            <a:ext cx="1756800" cy="1598689"/>
          </a:xfrm>
          <a:prstGeom prst="rect">
            <a:avLst/>
          </a:prstGeom>
        </p:spPr>
      </p:pic>
      <p:sp>
        <p:nvSpPr>
          <p:cNvPr id="8" name="スライド番号プレースホルダー 7">
            <a:extLst>
              <a:ext uri="{FF2B5EF4-FFF2-40B4-BE49-F238E27FC236}">
                <a16:creationId xmlns:a16="http://schemas.microsoft.com/office/drawing/2014/main" id="{EAD02FB2-E64E-0B3A-6B9D-64D631207716}"/>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6</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2053755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四角形: 角を丸くする 91">
            <a:extLst>
              <a:ext uri="{FF2B5EF4-FFF2-40B4-BE49-F238E27FC236}">
                <a16:creationId xmlns:a16="http://schemas.microsoft.com/office/drawing/2014/main" id="{C9EB84A8-8509-EBCA-AB65-2EC380B7907C}"/>
              </a:ext>
            </a:extLst>
          </p:cNvPr>
          <p:cNvSpPr/>
          <p:nvPr/>
        </p:nvSpPr>
        <p:spPr>
          <a:xfrm>
            <a:off x="5201441" y="1170568"/>
            <a:ext cx="3368222" cy="5424507"/>
          </a:xfrm>
          <a:prstGeom prst="roundRect">
            <a:avLst>
              <a:gd name="adj" fmla="val 13402"/>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grpSp>
        <p:nvGrpSpPr>
          <p:cNvPr id="70" name="グループ化 69">
            <a:extLst>
              <a:ext uri="{FF2B5EF4-FFF2-40B4-BE49-F238E27FC236}">
                <a16:creationId xmlns:a16="http://schemas.microsoft.com/office/drawing/2014/main" id="{64C51177-849C-BF26-C749-043316146224}"/>
              </a:ext>
            </a:extLst>
          </p:cNvPr>
          <p:cNvGrpSpPr/>
          <p:nvPr/>
        </p:nvGrpSpPr>
        <p:grpSpPr>
          <a:xfrm>
            <a:off x="645700" y="3116998"/>
            <a:ext cx="4111200" cy="3378684"/>
            <a:chOff x="645700" y="3239830"/>
            <a:chExt cx="4111200" cy="3204667"/>
          </a:xfrm>
        </p:grpSpPr>
        <p:sp>
          <p:nvSpPr>
            <p:cNvPr id="13" name="四角形: 角を丸くする 12">
              <a:extLst>
                <a:ext uri="{FF2B5EF4-FFF2-40B4-BE49-F238E27FC236}">
                  <a16:creationId xmlns:a16="http://schemas.microsoft.com/office/drawing/2014/main" id="{58ED47D9-B247-1A68-1928-C0ABC6541667}"/>
                </a:ext>
              </a:extLst>
            </p:cNvPr>
            <p:cNvSpPr/>
            <p:nvPr/>
          </p:nvSpPr>
          <p:spPr>
            <a:xfrm>
              <a:off x="645700" y="3738410"/>
              <a:ext cx="4111200" cy="2706087"/>
            </a:xfrm>
            <a:prstGeom prst="round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chemeClr val="tx1"/>
                  </a:solidFill>
                  <a:effectLst/>
                  <a:uLnTx/>
                  <a:uFillTx/>
                  <a:latin typeface="BIZ UDGothic" panose="020B0400000000000000" pitchFamily="49" charset="-128"/>
                  <a:ea typeface="BIZ UDGothic" panose="020B0400000000000000" pitchFamily="49" charset="-128"/>
                </a:rPr>
                <a:t>体を冷やすしくみ</a:t>
              </a:r>
            </a:p>
          </p:txBody>
        </p:sp>
        <p:sp>
          <p:nvSpPr>
            <p:cNvPr id="68" name="矢印: 上 67">
              <a:extLst>
                <a:ext uri="{FF2B5EF4-FFF2-40B4-BE49-F238E27FC236}">
                  <a16:creationId xmlns:a16="http://schemas.microsoft.com/office/drawing/2014/main" id="{DAE29283-CF9B-C912-256D-15F934AC9342}"/>
                </a:ext>
              </a:extLst>
            </p:cNvPr>
            <p:cNvSpPr/>
            <p:nvPr/>
          </p:nvSpPr>
          <p:spPr>
            <a:xfrm>
              <a:off x="1785257" y="3239830"/>
              <a:ext cx="489701" cy="498580"/>
            </a:xfrm>
            <a:prstGeom prst="upArrow">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sp>
          <p:nvSpPr>
            <p:cNvPr id="69" name="正方形/長方形 68">
              <a:extLst>
                <a:ext uri="{FF2B5EF4-FFF2-40B4-BE49-F238E27FC236}">
                  <a16:creationId xmlns:a16="http://schemas.microsoft.com/office/drawing/2014/main" id="{1E3A9268-AA35-EB82-5314-291B77EA2E62}"/>
                </a:ext>
              </a:extLst>
            </p:cNvPr>
            <p:cNvSpPr/>
            <p:nvPr/>
          </p:nvSpPr>
          <p:spPr>
            <a:xfrm>
              <a:off x="1921711" y="3648892"/>
              <a:ext cx="201600" cy="20900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grpSp>
      <p:sp>
        <p:nvSpPr>
          <p:cNvPr id="2" name="タイトル 1">
            <a:extLst>
              <a:ext uri="{FF2B5EF4-FFF2-40B4-BE49-F238E27FC236}">
                <a16:creationId xmlns:a16="http://schemas.microsoft.com/office/drawing/2014/main" id="{D515617D-0FB6-4E8F-BC66-7FA31D6A3A92}"/>
              </a:ext>
            </a:extLst>
          </p:cNvPr>
          <p:cNvSpPr>
            <a:spLocks noGrp="1"/>
          </p:cNvSpPr>
          <p:nvPr>
            <p:ph type="title"/>
          </p:nvPr>
        </p:nvSpPr>
        <p:spPr>
          <a:xfrm>
            <a:off x="-1479" y="13220"/>
            <a:ext cx="12193479" cy="1080000"/>
          </a:xfrm>
          <a:solidFill>
            <a:schemeClr val="bg1">
              <a:lumMod val="95000"/>
            </a:schemeClr>
          </a:solidFill>
        </p:spPr>
        <p:txBody>
          <a:bodyPr>
            <a:noAutofit/>
          </a:bodyPr>
          <a:lstStyle/>
          <a:p>
            <a:pPr algn="ctr"/>
            <a:r>
              <a:rPr kumimoji="1" lang="ja-JP" altLang="en-US" sz="5400" b="1" dirty="0">
                <a:latin typeface="BIZ UDGothic" panose="020B0400000000000000" pitchFamily="49" charset="-128"/>
                <a:ea typeface="BIZ UDGothic" panose="020B0400000000000000" pitchFamily="49" charset="-128"/>
              </a:rPr>
              <a:t>熱中症</a:t>
            </a:r>
            <a:r>
              <a:rPr lang="ja-JP" altLang="en-US" sz="5400" dirty="0">
                <a:latin typeface="BIZ UDGothic" panose="020B0400000000000000" pitchFamily="49" charset="-128"/>
                <a:ea typeface="BIZ UDGothic" panose="020B0400000000000000" pitchFamily="49" charset="-128"/>
              </a:rPr>
              <a:t>が起こるメカニズム</a:t>
            </a:r>
            <a:endParaRPr kumimoji="1" lang="ja-JP" altLang="en-US" sz="5400" b="1" dirty="0">
              <a:latin typeface="BIZ UDGothic" panose="020B0400000000000000" pitchFamily="49" charset="-128"/>
              <a:ea typeface="BIZ UDGothic" panose="020B0400000000000000" pitchFamily="49" charset="-128"/>
            </a:endParaRPr>
          </a:p>
        </p:txBody>
      </p:sp>
      <p:grpSp>
        <p:nvGrpSpPr>
          <p:cNvPr id="32" name="グループ化 31">
            <a:extLst>
              <a:ext uri="{FF2B5EF4-FFF2-40B4-BE49-F238E27FC236}">
                <a16:creationId xmlns:a16="http://schemas.microsoft.com/office/drawing/2014/main" id="{C5153936-BD8D-56DA-7524-72097743B5A4}"/>
              </a:ext>
            </a:extLst>
          </p:cNvPr>
          <p:cNvGrpSpPr/>
          <p:nvPr/>
        </p:nvGrpSpPr>
        <p:grpSpPr>
          <a:xfrm>
            <a:off x="4795139" y="1683518"/>
            <a:ext cx="3667148" cy="540000"/>
            <a:chOff x="4787178" y="1592216"/>
            <a:chExt cx="3667148" cy="540000"/>
          </a:xfrm>
        </p:grpSpPr>
        <p:sp>
          <p:nvSpPr>
            <p:cNvPr id="3" name="矢印: 右 2">
              <a:extLst>
                <a:ext uri="{FF2B5EF4-FFF2-40B4-BE49-F238E27FC236}">
                  <a16:creationId xmlns:a16="http://schemas.microsoft.com/office/drawing/2014/main" id="{26F6051A-A0CF-7BA2-0EB5-40B68D567406}"/>
                </a:ext>
              </a:extLst>
            </p:cNvPr>
            <p:cNvSpPr/>
            <p:nvPr/>
          </p:nvSpPr>
          <p:spPr>
            <a:xfrm>
              <a:off x="4787178" y="1688425"/>
              <a:ext cx="409534" cy="304613"/>
            </a:xfrm>
            <a:prstGeom prst="rightArrow">
              <a:avLst/>
            </a:prstGeom>
            <a:solidFill>
              <a:schemeClr val="accent2">
                <a:lumMod val="5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latin typeface="BIZ UDGothic" panose="020B0400000000000000" pitchFamily="49" charset="-128"/>
                <a:ea typeface="BIZ UDGothic" panose="020B0400000000000000" pitchFamily="49" charset="-128"/>
              </a:endParaRPr>
            </a:p>
          </p:txBody>
        </p:sp>
        <p:sp>
          <p:nvSpPr>
            <p:cNvPr id="4" name="四角形: 角を丸くする 3">
              <a:extLst>
                <a:ext uri="{FF2B5EF4-FFF2-40B4-BE49-F238E27FC236}">
                  <a16:creationId xmlns:a16="http://schemas.microsoft.com/office/drawing/2014/main" id="{625E6AF8-02B0-777B-C04C-04958DA778C7}"/>
                </a:ext>
              </a:extLst>
            </p:cNvPr>
            <p:cNvSpPr/>
            <p:nvPr/>
          </p:nvSpPr>
          <p:spPr>
            <a:xfrm>
              <a:off x="5250960" y="1592216"/>
              <a:ext cx="3203366" cy="540000"/>
            </a:xfrm>
            <a:prstGeom prst="roundRect">
              <a:avLst/>
            </a:prstGeom>
            <a:solidFill>
              <a:schemeClr val="bg1"/>
            </a:solid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BIZ UDGothic" panose="020B0400000000000000" pitchFamily="49" charset="-128"/>
                  <a:ea typeface="BIZ UDGothic" panose="020B0400000000000000" pitchFamily="49" charset="-128"/>
                </a:rPr>
                <a:t>気温が高い</a:t>
              </a:r>
            </a:p>
          </p:txBody>
        </p:sp>
      </p:grpSp>
      <p:sp>
        <p:nvSpPr>
          <p:cNvPr id="5" name="吹き出し: 下矢印 4">
            <a:extLst>
              <a:ext uri="{FF2B5EF4-FFF2-40B4-BE49-F238E27FC236}">
                <a16:creationId xmlns:a16="http://schemas.microsoft.com/office/drawing/2014/main" id="{EF0EEE35-DE50-1A6F-BE26-9EE6E630A8E8}"/>
              </a:ext>
            </a:extLst>
          </p:cNvPr>
          <p:cNvSpPr/>
          <p:nvPr/>
        </p:nvSpPr>
        <p:spPr>
          <a:xfrm>
            <a:off x="629691" y="1702568"/>
            <a:ext cx="4111200" cy="763544"/>
          </a:xfrm>
          <a:prstGeom prst="downArrowCallout">
            <a:avLst/>
          </a:prstGeom>
          <a:solidFill>
            <a:schemeClr val="accent3">
              <a:lumMod val="20000"/>
              <a:lumOff val="80000"/>
            </a:schemeClr>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気温の上昇</a:t>
            </a:r>
          </a:p>
        </p:txBody>
      </p:sp>
      <p:sp>
        <p:nvSpPr>
          <p:cNvPr id="6" name="吹き出し: 下矢印 5">
            <a:extLst>
              <a:ext uri="{FF2B5EF4-FFF2-40B4-BE49-F238E27FC236}">
                <a16:creationId xmlns:a16="http://schemas.microsoft.com/office/drawing/2014/main" id="{4EBCCB09-D7A9-8979-1A17-B6490762CFE7}"/>
              </a:ext>
            </a:extLst>
          </p:cNvPr>
          <p:cNvSpPr/>
          <p:nvPr/>
        </p:nvSpPr>
        <p:spPr>
          <a:xfrm>
            <a:off x="629691" y="2497430"/>
            <a:ext cx="4111200" cy="1118148"/>
          </a:xfrm>
          <a:prstGeom prst="downArrowCallout">
            <a:avLst>
              <a:gd name="adj1" fmla="val 15654"/>
              <a:gd name="adj2" fmla="val 19548"/>
              <a:gd name="adj3" fmla="val 25000"/>
              <a:gd name="adj4" fmla="val 51737"/>
            </a:avLst>
          </a:prstGeom>
          <a:solidFill>
            <a:schemeClr val="accent5">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運動による体温上昇</a:t>
            </a:r>
          </a:p>
        </p:txBody>
      </p:sp>
      <p:sp>
        <p:nvSpPr>
          <p:cNvPr id="8" name="四角形: 角を丸くする 7">
            <a:extLst>
              <a:ext uri="{FF2B5EF4-FFF2-40B4-BE49-F238E27FC236}">
                <a16:creationId xmlns:a16="http://schemas.microsoft.com/office/drawing/2014/main" id="{1EA19FBC-6B82-CDDB-2E7A-E0FB0E5E3A44}"/>
              </a:ext>
            </a:extLst>
          </p:cNvPr>
          <p:cNvSpPr/>
          <p:nvPr/>
        </p:nvSpPr>
        <p:spPr>
          <a:xfrm>
            <a:off x="891184" y="4223668"/>
            <a:ext cx="3634776" cy="432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dirty="0">
                <a:solidFill>
                  <a:schemeClr val="tx1"/>
                </a:solidFill>
                <a:latin typeface="BIZ UDGothic" panose="020B0400000000000000" pitchFamily="49" charset="-128"/>
                <a:ea typeface="BIZ UDGothic" panose="020B0400000000000000" pitchFamily="49" charset="-128"/>
              </a:rPr>
              <a:t>汗をかく</a:t>
            </a:r>
          </a:p>
        </p:txBody>
      </p:sp>
      <p:sp>
        <p:nvSpPr>
          <p:cNvPr id="9" name="四角形: 角を丸くする 8">
            <a:extLst>
              <a:ext uri="{FF2B5EF4-FFF2-40B4-BE49-F238E27FC236}">
                <a16:creationId xmlns:a16="http://schemas.microsoft.com/office/drawing/2014/main" id="{70C23531-AD29-8968-A24E-1C357404F3BA}"/>
              </a:ext>
            </a:extLst>
          </p:cNvPr>
          <p:cNvSpPr/>
          <p:nvPr/>
        </p:nvSpPr>
        <p:spPr>
          <a:xfrm>
            <a:off x="898019" y="4694716"/>
            <a:ext cx="3634776" cy="432000"/>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kumimoji="1" lang="ja-JP" altLang="en-US" sz="2400" dirty="0">
                <a:solidFill>
                  <a:schemeClr val="tx1"/>
                </a:solidFill>
                <a:latin typeface="BIZ UDGothic" panose="020B0400000000000000" pitchFamily="49" charset="-128"/>
                <a:ea typeface="BIZ UDGothic" panose="020B0400000000000000" pitchFamily="49" charset="-128"/>
              </a:rPr>
              <a:t>皮ふの血管を開く</a:t>
            </a:r>
          </a:p>
        </p:txBody>
      </p:sp>
      <p:grpSp>
        <p:nvGrpSpPr>
          <p:cNvPr id="33" name="グループ化 32">
            <a:extLst>
              <a:ext uri="{FF2B5EF4-FFF2-40B4-BE49-F238E27FC236}">
                <a16:creationId xmlns:a16="http://schemas.microsoft.com/office/drawing/2014/main" id="{9BD0E611-64FF-0FA1-B1AB-718A9D85DCEE}"/>
              </a:ext>
            </a:extLst>
          </p:cNvPr>
          <p:cNvGrpSpPr/>
          <p:nvPr/>
        </p:nvGrpSpPr>
        <p:grpSpPr>
          <a:xfrm>
            <a:off x="4795139" y="2513894"/>
            <a:ext cx="3667148" cy="540000"/>
            <a:chOff x="4787178" y="2422592"/>
            <a:chExt cx="3667148" cy="540000"/>
          </a:xfrm>
        </p:grpSpPr>
        <p:sp>
          <p:nvSpPr>
            <p:cNvPr id="10" name="矢印: 右 9">
              <a:extLst>
                <a:ext uri="{FF2B5EF4-FFF2-40B4-BE49-F238E27FC236}">
                  <a16:creationId xmlns:a16="http://schemas.microsoft.com/office/drawing/2014/main" id="{E8663492-CB6F-03F2-3C8B-3D437239DBA3}"/>
                </a:ext>
              </a:extLst>
            </p:cNvPr>
            <p:cNvSpPr/>
            <p:nvPr/>
          </p:nvSpPr>
          <p:spPr>
            <a:xfrm>
              <a:off x="4787178" y="2534784"/>
              <a:ext cx="409534" cy="304613"/>
            </a:xfrm>
            <a:prstGeom prst="rightArrow">
              <a:avLst/>
            </a:prstGeom>
            <a:solidFill>
              <a:schemeClr val="bg2">
                <a:lumMod val="50000"/>
              </a:schemeClr>
            </a:solidFill>
            <a:ln w="285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latin typeface="BIZ UDGothic" panose="020B0400000000000000" pitchFamily="49" charset="-128"/>
                <a:ea typeface="BIZ UDGothic" panose="020B0400000000000000" pitchFamily="49" charset="-128"/>
              </a:endParaRPr>
            </a:p>
          </p:txBody>
        </p:sp>
        <p:sp>
          <p:nvSpPr>
            <p:cNvPr id="16" name="四角形: 角を丸くする 15">
              <a:extLst>
                <a:ext uri="{FF2B5EF4-FFF2-40B4-BE49-F238E27FC236}">
                  <a16:creationId xmlns:a16="http://schemas.microsoft.com/office/drawing/2014/main" id="{3A431FF6-87FF-63CB-DF3B-5A0D13BBF0BE}"/>
                </a:ext>
              </a:extLst>
            </p:cNvPr>
            <p:cNvSpPr/>
            <p:nvPr/>
          </p:nvSpPr>
          <p:spPr>
            <a:xfrm>
              <a:off x="5250960" y="2422592"/>
              <a:ext cx="3203366" cy="540000"/>
            </a:xfrm>
            <a:prstGeom prst="roundRect">
              <a:avLst/>
            </a:prstGeom>
            <a:solidFill>
              <a:schemeClr val="bg1"/>
            </a:solid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BIZ UDGothic" panose="020B0400000000000000" pitchFamily="49" charset="-128"/>
                  <a:ea typeface="BIZ UDGothic" panose="020B0400000000000000" pitchFamily="49" charset="-128"/>
                </a:rPr>
                <a:t>運動量が多い</a:t>
              </a:r>
            </a:p>
          </p:txBody>
        </p:sp>
      </p:grpSp>
      <p:grpSp>
        <p:nvGrpSpPr>
          <p:cNvPr id="31" name="グループ化 30">
            <a:extLst>
              <a:ext uri="{FF2B5EF4-FFF2-40B4-BE49-F238E27FC236}">
                <a16:creationId xmlns:a16="http://schemas.microsoft.com/office/drawing/2014/main" id="{C373D412-AB7A-90CF-C9E2-3E41F659A081}"/>
              </a:ext>
            </a:extLst>
          </p:cNvPr>
          <p:cNvGrpSpPr/>
          <p:nvPr/>
        </p:nvGrpSpPr>
        <p:grpSpPr>
          <a:xfrm>
            <a:off x="4795139" y="4518006"/>
            <a:ext cx="3667148" cy="540000"/>
            <a:chOff x="4787178" y="4634205"/>
            <a:chExt cx="3667148" cy="540000"/>
          </a:xfrm>
        </p:grpSpPr>
        <p:sp>
          <p:nvSpPr>
            <p:cNvPr id="17" name="矢印: 右 16">
              <a:extLst>
                <a:ext uri="{FF2B5EF4-FFF2-40B4-BE49-F238E27FC236}">
                  <a16:creationId xmlns:a16="http://schemas.microsoft.com/office/drawing/2014/main" id="{D0950FE0-2CB9-2FE3-FD88-CA8D6089072C}"/>
                </a:ext>
              </a:extLst>
            </p:cNvPr>
            <p:cNvSpPr/>
            <p:nvPr/>
          </p:nvSpPr>
          <p:spPr>
            <a:xfrm>
              <a:off x="4787178" y="4746841"/>
              <a:ext cx="409534" cy="304613"/>
            </a:xfrm>
            <a:prstGeom prst="rightArrow">
              <a:avLst/>
            </a:prstGeom>
            <a:solidFill>
              <a:schemeClr val="accent1">
                <a:lumMod val="5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latin typeface="BIZ UDGothic" panose="020B0400000000000000" pitchFamily="49" charset="-128"/>
                <a:ea typeface="BIZ UDGothic" panose="020B0400000000000000" pitchFamily="49" charset="-128"/>
              </a:endParaRPr>
            </a:p>
          </p:txBody>
        </p:sp>
        <p:sp>
          <p:nvSpPr>
            <p:cNvPr id="19" name="四角形: 角を丸くする 18">
              <a:extLst>
                <a:ext uri="{FF2B5EF4-FFF2-40B4-BE49-F238E27FC236}">
                  <a16:creationId xmlns:a16="http://schemas.microsoft.com/office/drawing/2014/main" id="{B79D590C-31C8-A5F6-13D4-620E0765572F}"/>
                </a:ext>
              </a:extLst>
            </p:cNvPr>
            <p:cNvSpPr/>
            <p:nvPr/>
          </p:nvSpPr>
          <p:spPr>
            <a:xfrm>
              <a:off x="5250960" y="4634205"/>
              <a:ext cx="3203366" cy="540000"/>
            </a:xfrm>
            <a:prstGeom prst="roundRect">
              <a:avLst/>
            </a:prstGeom>
            <a:solidFill>
              <a:schemeClr val="bg1"/>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BIZ UDGothic" panose="020B0400000000000000" pitchFamily="49" charset="-128"/>
                  <a:ea typeface="BIZ UDGothic" panose="020B0400000000000000" pitchFamily="49" charset="-128"/>
                </a:rPr>
                <a:t>水分が足りない</a:t>
              </a:r>
              <a:endParaRPr kumimoji="1" lang="ja-JP" altLang="en-US" sz="2400" b="1" dirty="0">
                <a:solidFill>
                  <a:schemeClr val="tx1"/>
                </a:solidFill>
                <a:latin typeface="BIZ UDGothic" panose="020B0400000000000000" pitchFamily="49" charset="-128"/>
                <a:ea typeface="BIZ UDGothic" panose="020B0400000000000000" pitchFamily="49" charset="-128"/>
              </a:endParaRPr>
            </a:p>
          </p:txBody>
        </p:sp>
      </p:grpSp>
      <p:sp>
        <p:nvSpPr>
          <p:cNvPr id="22" name="テキスト ボックス 21">
            <a:extLst>
              <a:ext uri="{FF2B5EF4-FFF2-40B4-BE49-F238E27FC236}">
                <a16:creationId xmlns:a16="http://schemas.microsoft.com/office/drawing/2014/main" id="{E9C5A1AE-6ACE-02B8-D06B-0669D1D76548}"/>
              </a:ext>
            </a:extLst>
          </p:cNvPr>
          <p:cNvSpPr txBox="1"/>
          <p:nvPr/>
        </p:nvSpPr>
        <p:spPr>
          <a:xfrm>
            <a:off x="1302068" y="1207180"/>
            <a:ext cx="2991173" cy="400110"/>
          </a:xfrm>
          <a:prstGeom prst="rect">
            <a:avLst/>
          </a:prstGeom>
          <a:noFill/>
        </p:spPr>
        <p:txBody>
          <a:bodyPr wrap="square" rtlCol="0">
            <a:spAutoFit/>
          </a:bodyPr>
          <a:lstStyle/>
          <a:p>
            <a:pPr algn="ctr"/>
            <a:r>
              <a:rPr kumimoji="1" lang="ja-JP" altLang="en-US" sz="2000" b="1" dirty="0">
                <a:latin typeface="BIZ UDGothic" panose="020B0400000000000000" pitchFamily="49" charset="-128"/>
                <a:ea typeface="BIZ UDGothic" panose="020B0400000000000000" pitchFamily="49" charset="-128"/>
              </a:rPr>
              <a:t>通常の体温調整</a:t>
            </a:r>
          </a:p>
        </p:txBody>
      </p:sp>
      <p:sp>
        <p:nvSpPr>
          <p:cNvPr id="23" name="テキスト ボックス 22">
            <a:extLst>
              <a:ext uri="{FF2B5EF4-FFF2-40B4-BE49-F238E27FC236}">
                <a16:creationId xmlns:a16="http://schemas.microsoft.com/office/drawing/2014/main" id="{71D95844-5BCF-A6BA-DB8F-8B8FC5780D14}"/>
              </a:ext>
            </a:extLst>
          </p:cNvPr>
          <p:cNvSpPr txBox="1"/>
          <p:nvPr/>
        </p:nvSpPr>
        <p:spPr>
          <a:xfrm>
            <a:off x="5258921" y="1207180"/>
            <a:ext cx="3192251" cy="400110"/>
          </a:xfrm>
          <a:prstGeom prst="rect">
            <a:avLst/>
          </a:prstGeom>
          <a:noFill/>
        </p:spPr>
        <p:txBody>
          <a:bodyPr wrap="square" rtlCol="0">
            <a:spAutoFit/>
          </a:bodyPr>
          <a:lstStyle/>
          <a:p>
            <a:pPr algn="ctr"/>
            <a:r>
              <a:rPr kumimoji="1" lang="ja-JP" altLang="en-US" sz="2000" b="1" dirty="0">
                <a:latin typeface="BIZ UDGothic" panose="020B0400000000000000" pitchFamily="49" charset="-128"/>
                <a:ea typeface="BIZ UDGothic" panose="020B0400000000000000" pitchFamily="49" charset="-128"/>
              </a:rPr>
              <a:t>異常をきたす原因</a:t>
            </a:r>
          </a:p>
        </p:txBody>
      </p:sp>
      <p:grpSp>
        <p:nvGrpSpPr>
          <p:cNvPr id="35" name="グループ化 34">
            <a:extLst>
              <a:ext uri="{FF2B5EF4-FFF2-40B4-BE49-F238E27FC236}">
                <a16:creationId xmlns:a16="http://schemas.microsoft.com/office/drawing/2014/main" id="{7B984E6B-2459-86FE-3023-2B7CCE6625EF}"/>
              </a:ext>
            </a:extLst>
          </p:cNvPr>
          <p:cNvGrpSpPr/>
          <p:nvPr/>
        </p:nvGrpSpPr>
        <p:grpSpPr>
          <a:xfrm>
            <a:off x="4795139" y="5134248"/>
            <a:ext cx="3667148" cy="540000"/>
            <a:chOff x="4776063" y="5249800"/>
            <a:chExt cx="3667148" cy="540000"/>
          </a:xfrm>
        </p:grpSpPr>
        <p:sp>
          <p:nvSpPr>
            <p:cNvPr id="25" name="矢印: 右 24">
              <a:extLst>
                <a:ext uri="{FF2B5EF4-FFF2-40B4-BE49-F238E27FC236}">
                  <a16:creationId xmlns:a16="http://schemas.microsoft.com/office/drawing/2014/main" id="{1ED2A2AE-54BC-C74F-BFC4-0BCC54158ACC}"/>
                </a:ext>
              </a:extLst>
            </p:cNvPr>
            <p:cNvSpPr/>
            <p:nvPr/>
          </p:nvSpPr>
          <p:spPr>
            <a:xfrm>
              <a:off x="4776063" y="5362436"/>
              <a:ext cx="409534" cy="304613"/>
            </a:xfrm>
            <a:prstGeom prst="rightArrow">
              <a:avLst/>
            </a:prstGeom>
            <a:solidFill>
              <a:schemeClr val="accent1">
                <a:lumMod val="5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latin typeface="BIZ UDGothic" panose="020B0400000000000000" pitchFamily="49" charset="-128"/>
                <a:ea typeface="BIZ UDGothic" panose="020B0400000000000000" pitchFamily="49" charset="-128"/>
              </a:endParaRPr>
            </a:p>
          </p:txBody>
        </p:sp>
        <p:sp>
          <p:nvSpPr>
            <p:cNvPr id="26" name="四角形: 角を丸くする 25">
              <a:extLst>
                <a:ext uri="{FF2B5EF4-FFF2-40B4-BE49-F238E27FC236}">
                  <a16:creationId xmlns:a16="http://schemas.microsoft.com/office/drawing/2014/main" id="{DCA11DB9-A9E2-9100-50CF-C743E89C1B49}"/>
                </a:ext>
              </a:extLst>
            </p:cNvPr>
            <p:cNvSpPr/>
            <p:nvPr/>
          </p:nvSpPr>
          <p:spPr>
            <a:xfrm>
              <a:off x="5239845" y="5249800"/>
              <a:ext cx="3203366" cy="540000"/>
            </a:xfrm>
            <a:prstGeom prst="roundRect">
              <a:avLst/>
            </a:prstGeom>
            <a:solidFill>
              <a:schemeClr val="bg1"/>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BIZ UDGothic" panose="020B0400000000000000" pitchFamily="49" charset="-128"/>
                  <a:ea typeface="BIZ UDGothic" panose="020B0400000000000000" pitchFamily="49" charset="-128"/>
                </a:rPr>
                <a:t>暑さに慣れていない</a:t>
              </a:r>
              <a:endParaRPr kumimoji="1" lang="ja-JP" altLang="en-US" sz="2400" b="1" dirty="0">
                <a:solidFill>
                  <a:schemeClr val="tx1"/>
                </a:solidFill>
                <a:latin typeface="BIZ UDGothic" panose="020B0400000000000000" pitchFamily="49" charset="-128"/>
                <a:ea typeface="BIZ UDGothic" panose="020B0400000000000000" pitchFamily="49" charset="-128"/>
              </a:endParaRPr>
            </a:p>
          </p:txBody>
        </p:sp>
      </p:grpSp>
      <p:grpSp>
        <p:nvGrpSpPr>
          <p:cNvPr id="36" name="グループ化 35">
            <a:extLst>
              <a:ext uri="{FF2B5EF4-FFF2-40B4-BE49-F238E27FC236}">
                <a16:creationId xmlns:a16="http://schemas.microsoft.com/office/drawing/2014/main" id="{1CCFB4BC-D8E4-9BFF-CD1E-4577AAA7672D}"/>
              </a:ext>
            </a:extLst>
          </p:cNvPr>
          <p:cNvGrpSpPr/>
          <p:nvPr/>
        </p:nvGrpSpPr>
        <p:grpSpPr>
          <a:xfrm>
            <a:off x="4795139" y="5750490"/>
            <a:ext cx="3667148" cy="540000"/>
            <a:chOff x="4776063" y="5829812"/>
            <a:chExt cx="3667148" cy="540000"/>
          </a:xfrm>
        </p:grpSpPr>
        <p:sp>
          <p:nvSpPr>
            <p:cNvPr id="28" name="矢印: 右 27">
              <a:extLst>
                <a:ext uri="{FF2B5EF4-FFF2-40B4-BE49-F238E27FC236}">
                  <a16:creationId xmlns:a16="http://schemas.microsoft.com/office/drawing/2014/main" id="{07DB00E7-84F7-2EBE-8365-AA969BBD553E}"/>
                </a:ext>
              </a:extLst>
            </p:cNvPr>
            <p:cNvSpPr/>
            <p:nvPr/>
          </p:nvSpPr>
          <p:spPr>
            <a:xfrm>
              <a:off x="4776063" y="5942448"/>
              <a:ext cx="409534" cy="304613"/>
            </a:xfrm>
            <a:prstGeom prst="rightArrow">
              <a:avLst/>
            </a:prstGeom>
            <a:solidFill>
              <a:schemeClr val="accent1">
                <a:lumMod val="5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latin typeface="BIZ UDGothic" panose="020B0400000000000000" pitchFamily="49" charset="-128"/>
                <a:ea typeface="BIZ UDGothic" panose="020B0400000000000000" pitchFamily="49" charset="-128"/>
              </a:endParaRPr>
            </a:p>
          </p:txBody>
        </p:sp>
        <p:sp>
          <p:nvSpPr>
            <p:cNvPr id="29" name="四角形: 角を丸くする 28">
              <a:extLst>
                <a:ext uri="{FF2B5EF4-FFF2-40B4-BE49-F238E27FC236}">
                  <a16:creationId xmlns:a16="http://schemas.microsoft.com/office/drawing/2014/main" id="{C51488D3-3BFC-5B72-D6BC-09F7161E6BDB}"/>
                </a:ext>
              </a:extLst>
            </p:cNvPr>
            <p:cNvSpPr/>
            <p:nvPr/>
          </p:nvSpPr>
          <p:spPr>
            <a:xfrm>
              <a:off x="5239845" y="5829812"/>
              <a:ext cx="3203366" cy="540000"/>
            </a:xfrm>
            <a:prstGeom prst="roundRect">
              <a:avLst/>
            </a:prstGeom>
            <a:solidFill>
              <a:schemeClr val="bg1"/>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BIZ UDGothic" panose="020B0400000000000000" pitchFamily="49" charset="-128"/>
                  <a:ea typeface="BIZ UDGothic" panose="020B0400000000000000" pitchFamily="49" charset="-128"/>
                </a:rPr>
                <a:t>体調が悪い</a:t>
              </a:r>
            </a:p>
          </p:txBody>
        </p:sp>
      </p:grpSp>
      <p:sp>
        <p:nvSpPr>
          <p:cNvPr id="52" name="四角形: 角を丸くする 51">
            <a:extLst>
              <a:ext uri="{FF2B5EF4-FFF2-40B4-BE49-F238E27FC236}">
                <a16:creationId xmlns:a16="http://schemas.microsoft.com/office/drawing/2014/main" id="{855257BE-1BA7-1551-E48F-152DC998566D}"/>
              </a:ext>
            </a:extLst>
          </p:cNvPr>
          <p:cNvSpPr/>
          <p:nvPr/>
        </p:nvSpPr>
        <p:spPr>
          <a:xfrm>
            <a:off x="9629778" y="1607290"/>
            <a:ext cx="614383" cy="4683200"/>
          </a:xfrm>
          <a:prstGeom prst="roundRect">
            <a:avLst/>
          </a:prstGeom>
          <a:solidFill>
            <a:schemeClr val="tx2"/>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800" dirty="0">
                <a:latin typeface="BIZ UDGothic" panose="020B0400000000000000" pitchFamily="49" charset="-128"/>
                <a:ea typeface="BIZ UDGothic" panose="020B0400000000000000" pitchFamily="49" charset="-128"/>
              </a:rPr>
              <a:t>体に熱がたまり続ける</a:t>
            </a:r>
          </a:p>
        </p:txBody>
      </p:sp>
      <p:sp>
        <p:nvSpPr>
          <p:cNvPr id="54" name="四角形: 角を丸くする 53">
            <a:extLst>
              <a:ext uri="{FF2B5EF4-FFF2-40B4-BE49-F238E27FC236}">
                <a16:creationId xmlns:a16="http://schemas.microsoft.com/office/drawing/2014/main" id="{BB9B3F48-8004-B2BC-E270-864DBD08235D}"/>
              </a:ext>
            </a:extLst>
          </p:cNvPr>
          <p:cNvSpPr/>
          <p:nvPr/>
        </p:nvSpPr>
        <p:spPr>
          <a:xfrm>
            <a:off x="10824066" y="1562588"/>
            <a:ext cx="1011778" cy="4683200"/>
          </a:xfrm>
          <a:prstGeom prst="roundRect">
            <a:avLst/>
          </a:prstGeom>
          <a:solidFill>
            <a:schemeClr val="accent4">
              <a:lumMod val="75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800" dirty="0">
                <a:latin typeface="BIZ UDGothic" panose="020B0400000000000000" pitchFamily="49" charset="-128"/>
                <a:ea typeface="BIZ UDGothic" panose="020B0400000000000000" pitchFamily="49" charset="-128"/>
              </a:rPr>
              <a:t>熱中症</a:t>
            </a:r>
          </a:p>
        </p:txBody>
      </p:sp>
      <p:sp>
        <p:nvSpPr>
          <p:cNvPr id="58" name="矢印: ストライプ 57">
            <a:extLst>
              <a:ext uri="{FF2B5EF4-FFF2-40B4-BE49-F238E27FC236}">
                <a16:creationId xmlns:a16="http://schemas.microsoft.com/office/drawing/2014/main" id="{BF320E99-1055-5852-B619-C210D83BBB98}"/>
              </a:ext>
            </a:extLst>
          </p:cNvPr>
          <p:cNvSpPr/>
          <p:nvPr/>
        </p:nvSpPr>
        <p:spPr>
          <a:xfrm>
            <a:off x="8577943" y="1682677"/>
            <a:ext cx="898650" cy="540841"/>
          </a:xfrm>
          <a:prstGeom prst="stripedRightArrow">
            <a:avLst/>
          </a:prstGeom>
          <a:gradFill flip="none" rotWithShape="1">
            <a:gsLst>
              <a:gs pos="0">
                <a:schemeClr val="accent2"/>
              </a:gs>
              <a:gs pos="100000">
                <a:schemeClr val="tx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sp>
        <p:nvSpPr>
          <p:cNvPr id="59" name="矢印: ストライプ 58">
            <a:extLst>
              <a:ext uri="{FF2B5EF4-FFF2-40B4-BE49-F238E27FC236}">
                <a16:creationId xmlns:a16="http://schemas.microsoft.com/office/drawing/2014/main" id="{9DF0F190-7F99-6CE5-9059-74C59FC45229}"/>
              </a:ext>
            </a:extLst>
          </p:cNvPr>
          <p:cNvSpPr/>
          <p:nvPr/>
        </p:nvSpPr>
        <p:spPr>
          <a:xfrm>
            <a:off x="8577943" y="2513894"/>
            <a:ext cx="898650" cy="540841"/>
          </a:xfrm>
          <a:prstGeom prst="stripedRightArrow">
            <a:avLst/>
          </a:prstGeom>
          <a:gradFill flip="none" rotWithShape="1">
            <a:gsLst>
              <a:gs pos="0">
                <a:schemeClr val="accent5"/>
              </a:gs>
              <a:gs pos="100000">
                <a:schemeClr val="tx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sp>
        <p:nvSpPr>
          <p:cNvPr id="60" name="矢印: ストライプ 59">
            <a:extLst>
              <a:ext uri="{FF2B5EF4-FFF2-40B4-BE49-F238E27FC236}">
                <a16:creationId xmlns:a16="http://schemas.microsoft.com/office/drawing/2014/main" id="{7D7392C0-3F22-8658-DB26-2F847522AAFC}"/>
              </a:ext>
            </a:extLst>
          </p:cNvPr>
          <p:cNvSpPr/>
          <p:nvPr/>
        </p:nvSpPr>
        <p:spPr>
          <a:xfrm>
            <a:off x="8577943" y="4506160"/>
            <a:ext cx="898650" cy="540841"/>
          </a:xfrm>
          <a:prstGeom prst="stripedRightArrow">
            <a:avLst/>
          </a:prstGeom>
          <a:gradFill flip="none" rotWithShape="1">
            <a:gsLst>
              <a:gs pos="0">
                <a:schemeClr val="accent1"/>
              </a:gs>
              <a:gs pos="100000">
                <a:schemeClr val="tx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sp>
        <p:nvSpPr>
          <p:cNvPr id="61" name="矢印: ストライプ 60">
            <a:extLst>
              <a:ext uri="{FF2B5EF4-FFF2-40B4-BE49-F238E27FC236}">
                <a16:creationId xmlns:a16="http://schemas.microsoft.com/office/drawing/2014/main" id="{67B3E7C5-9F18-AC9D-0598-52C42DCC4D8B}"/>
              </a:ext>
            </a:extLst>
          </p:cNvPr>
          <p:cNvSpPr/>
          <p:nvPr/>
        </p:nvSpPr>
        <p:spPr>
          <a:xfrm>
            <a:off x="8577943" y="5127904"/>
            <a:ext cx="898650" cy="540841"/>
          </a:xfrm>
          <a:prstGeom prst="stripedRightArrow">
            <a:avLst/>
          </a:prstGeom>
          <a:gradFill flip="none" rotWithShape="1">
            <a:gsLst>
              <a:gs pos="0">
                <a:schemeClr val="accent1"/>
              </a:gs>
              <a:gs pos="100000">
                <a:schemeClr val="tx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sp>
        <p:nvSpPr>
          <p:cNvPr id="62" name="矢印: ストライプ 61">
            <a:extLst>
              <a:ext uri="{FF2B5EF4-FFF2-40B4-BE49-F238E27FC236}">
                <a16:creationId xmlns:a16="http://schemas.microsoft.com/office/drawing/2014/main" id="{DEE82D5D-7A94-4BC7-B423-ED3D173EC00E}"/>
              </a:ext>
            </a:extLst>
          </p:cNvPr>
          <p:cNvSpPr/>
          <p:nvPr/>
        </p:nvSpPr>
        <p:spPr>
          <a:xfrm>
            <a:off x="8577943" y="5749649"/>
            <a:ext cx="898650" cy="540841"/>
          </a:xfrm>
          <a:prstGeom prst="stripedRightArrow">
            <a:avLst/>
          </a:prstGeom>
          <a:gradFill flip="none" rotWithShape="1">
            <a:gsLst>
              <a:gs pos="0">
                <a:schemeClr val="accent1"/>
              </a:gs>
              <a:gs pos="100000">
                <a:schemeClr val="tx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grpSp>
        <p:nvGrpSpPr>
          <p:cNvPr id="64" name="グループ化 63">
            <a:extLst>
              <a:ext uri="{FF2B5EF4-FFF2-40B4-BE49-F238E27FC236}">
                <a16:creationId xmlns:a16="http://schemas.microsoft.com/office/drawing/2014/main" id="{3A1B1560-C102-DB5D-2076-FD08334F2F60}"/>
              </a:ext>
            </a:extLst>
          </p:cNvPr>
          <p:cNvGrpSpPr/>
          <p:nvPr/>
        </p:nvGrpSpPr>
        <p:grpSpPr>
          <a:xfrm>
            <a:off x="4784024" y="3904188"/>
            <a:ext cx="3667148" cy="540000"/>
            <a:chOff x="4787178" y="4634205"/>
            <a:chExt cx="3667148" cy="540000"/>
          </a:xfrm>
        </p:grpSpPr>
        <p:sp>
          <p:nvSpPr>
            <p:cNvPr id="65" name="矢印: 右 64">
              <a:extLst>
                <a:ext uri="{FF2B5EF4-FFF2-40B4-BE49-F238E27FC236}">
                  <a16:creationId xmlns:a16="http://schemas.microsoft.com/office/drawing/2014/main" id="{50A5375D-9187-33C2-A5F9-5352AB495167}"/>
                </a:ext>
              </a:extLst>
            </p:cNvPr>
            <p:cNvSpPr/>
            <p:nvPr/>
          </p:nvSpPr>
          <p:spPr>
            <a:xfrm>
              <a:off x="4787178" y="4746841"/>
              <a:ext cx="409534" cy="304613"/>
            </a:xfrm>
            <a:prstGeom prst="rightArrow">
              <a:avLst/>
            </a:prstGeom>
            <a:solidFill>
              <a:schemeClr val="accent1">
                <a:lumMod val="5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latin typeface="BIZ UDGothic" panose="020B0400000000000000" pitchFamily="49" charset="-128"/>
                <a:ea typeface="BIZ UDGothic" panose="020B0400000000000000" pitchFamily="49" charset="-128"/>
              </a:endParaRPr>
            </a:p>
          </p:txBody>
        </p:sp>
        <p:sp>
          <p:nvSpPr>
            <p:cNvPr id="66" name="四角形: 角を丸くする 65">
              <a:extLst>
                <a:ext uri="{FF2B5EF4-FFF2-40B4-BE49-F238E27FC236}">
                  <a16:creationId xmlns:a16="http://schemas.microsoft.com/office/drawing/2014/main" id="{AE2785AC-D397-82DB-66FB-E5DBACBA8750}"/>
                </a:ext>
              </a:extLst>
            </p:cNvPr>
            <p:cNvSpPr/>
            <p:nvPr/>
          </p:nvSpPr>
          <p:spPr>
            <a:xfrm>
              <a:off x="5250960" y="4634205"/>
              <a:ext cx="3203366" cy="540000"/>
            </a:xfrm>
            <a:prstGeom prst="roundRect">
              <a:avLst/>
            </a:prstGeom>
            <a:solidFill>
              <a:schemeClr val="bg1"/>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BIZ UDGothic" panose="020B0400000000000000" pitchFamily="49" charset="-128"/>
                  <a:ea typeface="BIZ UDGothic" panose="020B0400000000000000" pitchFamily="49" charset="-128"/>
                </a:rPr>
                <a:t>湿度が高い</a:t>
              </a:r>
            </a:p>
          </p:txBody>
        </p:sp>
      </p:grpSp>
      <p:sp>
        <p:nvSpPr>
          <p:cNvPr id="71" name="矢印: ストライプ 70">
            <a:extLst>
              <a:ext uri="{FF2B5EF4-FFF2-40B4-BE49-F238E27FC236}">
                <a16:creationId xmlns:a16="http://schemas.microsoft.com/office/drawing/2014/main" id="{C7BC0054-78C2-D7AD-A7E5-57E8363A2540}"/>
              </a:ext>
            </a:extLst>
          </p:cNvPr>
          <p:cNvSpPr/>
          <p:nvPr/>
        </p:nvSpPr>
        <p:spPr>
          <a:xfrm>
            <a:off x="8569663" y="3882822"/>
            <a:ext cx="898650" cy="540841"/>
          </a:xfrm>
          <a:prstGeom prst="stripedRightArrow">
            <a:avLst/>
          </a:prstGeom>
          <a:gradFill flip="none" rotWithShape="1">
            <a:gsLst>
              <a:gs pos="0">
                <a:schemeClr val="accent1"/>
              </a:gs>
              <a:gs pos="100000">
                <a:schemeClr val="tx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sp>
        <p:nvSpPr>
          <p:cNvPr id="72" name="矢印: ストライプ 71">
            <a:extLst>
              <a:ext uri="{FF2B5EF4-FFF2-40B4-BE49-F238E27FC236}">
                <a16:creationId xmlns:a16="http://schemas.microsoft.com/office/drawing/2014/main" id="{34FA0738-33C1-1902-F9D3-19141F2CAA30}"/>
              </a:ext>
            </a:extLst>
          </p:cNvPr>
          <p:cNvSpPr/>
          <p:nvPr/>
        </p:nvSpPr>
        <p:spPr>
          <a:xfrm>
            <a:off x="10244161" y="3363269"/>
            <a:ext cx="579905" cy="540841"/>
          </a:xfrm>
          <a:prstGeom prst="stripedRightArrow">
            <a:avLst/>
          </a:prstGeom>
          <a:gradFill flip="none" rotWithShape="1">
            <a:gsLst>
              <a:gs pos="0">
                <a:schemeClr val="tx2"/>
              </a:gs>
              <a:gs pos="100000">
                <a:schemeClr val="accent4">
                  <a:lumMod val="7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pic>
        <p:nvPicPr>
          <p:cNvPr id="1026" name="Picture 2" descr="温度計のイラスト | かわいいフリー素材集 いらすとや">
            <a:extLst>
              <a:ext uri="{FF2B5EF4-FFF2-40B4-BE49-F238E27FC236}">
                <a16:creationId xmlns:a16="http://schemas.microsoft.com/office/drawing/2014/main" id="{45776929-F95D-23D3-26B7-9D914C7CF2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3868" y="1327000"/>
            <a:ext cx="1022845" cy="10683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剣道のイラスト「面！」 | かわいいフリー素材集 いらすとや">
            <a:extLst>
              <a:ext uri="{FF2B5EF4-FFF2-40B4-BE49-F238E27FC236}">
                <a16:creationId xmlns:a16="http://schemas.microsoft.com/office/drawing/2014/main" id="{B71A0ED6-43C7-7EC8-1628-E86E47EB1FF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429" y="2266415"/>
            <a:ext cx="1161923" cy="12470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スポーツマンのイラスト | かわいいフリー素材集 いらすとや">
            <a:extLst>
              <a:ext uri="{FF2B5EF4-FFF2-40B4-BE49-F238E27FC236}">
                <a16:creationId xmlns:a16="http://schemas.microsoft.com/office/drawing/2014/main" id="{05E30601-C800-E04C-8C2D-C0E26E008F9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45690" y="5110708"/>
            <a:ext cx="1135436" cy="1330012"/>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グループ化 73">
            <a:extLst>
              <a:ext uri="{FF2B5EF4-FFF2-40B4-BE49-F238E27FC236}">
                <a16:creationId xmlns:a16="http://schemas.microsoft.com/office/drawing/2014/main" id="{C58064FA-B9C2-96E4-FB73-C85CBEA54BAB}"/>
              </a:ext>
            </a:extLst>
          </p:cNvPr>
          <p:cNvGrpSpPr/>
          <p:nvPr/>
        </p:nvGrpSpPr>
        <p:grpSpPr>
          <a:xfrm>
            <a:off x="2123310" y="5246884"/>
            <a:ext cx="2291935" cy="1128283"/>
            <a:chOff x="6217902" y="4647221"/>
            <a:chExt cx="5135898" cy="2078189"/>
          </a:xfrm>
        </p:grpSpPr>
        <p:pic>
          <p:nvPicPr>
            <p:cNvPr id="76" name="Picture 4" descr="ソース画像を表示">
              <a:extLst>
                <a:ext uri="{FF2B5EF4-FFF2-40B4-BE49-F238E27FC236}">
                  <a16:creationId xmlns:a16="http://schemas.microsoft.com/office/drawing/2014/main" id="{A5B16B5B-A3C3-C834-DB4E-131B790BF709}"/>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5400000">
              <a:off x="7999013" y="3370624"/>
              <a:ext cx="1573675" cy="5135898"/>
            </a:xfrm>
            <a:prstGeom prst="rect">
              <a:avLst/>
            </a:prstGeom>
            <a:noFill/>
            <a:ln w="19050">
              <a:noFill/>
            </a:ln>
            <a:extLst>
              <a:ext uri="{909E8E84-426E-40DD-AFC4-6F175D3DCCD1}">
                <a14:hiddenFill xmlns:a14="http://schemas.microsoft.com/office/drawing/2010/main">
                  <a:solidFill>
                    <a:srgbClr val="FFFFFF"/>
                  </a:solidFill>
                </a14:hiddenFill>
              </a:ext>
            </a:extLst>
          </p:spPr>
        </p:pic>
        <p:grpSp>
          <p:nvGrpSpPr>
            <p:cNvPr id="77" name="グループ化 76">
              <a:extLst>
                <a:ext uri="{FF2B5EF4-FFF2-40B4-BE49-F238E27FC236}">
                  <a16:creationId xmlns:a16="http://schemas.microsoft.com/office/drawing/2014/main" id="{E98F7EEC-5C62-169B-5C2A-488E1912EF83}"/>
                </a:ext>
              </a:extLst>
            </p:cNvPr>
            <p:cNvGrpSpPr/>
            <p:nvPr/>
          </p:nvGrpSpPr>
          <p:grpSpPr>
            <a:xfrm>
              <a:off x="7978519" y="5689552"/>
              <a:ext cx="3103418" cy="492757"/>
              <a:chOff x="3925455" y="5606473"/>
              <a:chExt cx="3103418" cy="296306"/>
            </a:xfrm>
          </p:grpSpPr>
          <p:sp>
            <p:nvSpPr>
              <p:cNvPr id="86" name="フリーフォーム: 図形 85">
                <a:extLst>
                  <a:ext uri="{FF2B5EF4-FFF2-40B4-BE49-F238E27FC236}">
                    <a16:creationId xmlns:a16="http://schemas.microsoft.com/office/drawing/2014/main" id="{742F64D3-49C1-26FC-B270-E7D2FE8C84FD}"/>
                  </a:ext>
                </a:extLst>
              </p:cNvPr>
              <p:cNvSpPr/>
              <p:nvPr/>
            </p:nvSpPr>
            <p:spPr>
              <a:xfrm>
                <a:off x="3925455" y="5689600"/>
                <a:ext cx="3103418" cy="213179"/>
              </a:xfrm>
              <a:custGeom>
                <a:avLst/>
                <a:gdLst>
                  <a:gd name="connsiteX0" fmla="*/ 0 w 3103418"/>
                  <a:gd name="connsiteY0" fmla="*/ 18473 h 213179"/>
                  <a:gd name="connsiteX1" fmla="*/ 101600 w 3103418"/>
                  <a:gd name="connsiteY1" fmla="*/ 9236 h 213179"/>
                  <a:gd name="connsiteX2" fmla="*/ 184727 w 3103418"/>
                  <a:gd name="connsiteY2" fmla="*/ 0 h 213179"/>
                  <a:gd name="connsiteX3" fmla="*/ 378690 w 3103418"/>
                  <a:gd name="connsiteY3" fmla="*/ 9236 h 213179"/>
                  <a:gd name="connsiteX4" fmla="*/ 554181 w 3103418"/>
                  <a:gd name="connsiteY4" fmla="*/ 27709 h 213179"/>
                  <a:gd name="connsiteX5" fmla="*/ 581890 w 3103418"/>
                  <a:gd name="connsiteY5" fmla="*/ 36945 h 213179"/>
                  <a:gd name="connsiteX6" fmla="*/ 683490 w 3103418"/>
                  <a:gd name="connsiteY6" fmla="*/ 55418 h 213179"/>
                  <a:gd name="connsiteX7" fmla="*/ 729672 w 3103418"/>
                  <a:gd name="connsiteY7" fmla="*/ 64655 h 213179"/>
                  <a:gd name="connsiteX8" fmla="*/ 757381 w 3103418"/>
                  <a:gd name="connsiteY8" fmla="*/ 73891 h 213179"/>
                  <a:gd name="connsiteX9" fmla="*/ 822036 w 3103418"/>
                  <a:gd name="connsiteY9" fmla="*/ 83127 h 213179"/>
                  <a:gd name="connsiteX10" fmla="*/ 932872 w 3103418"/>
                  <a:gd name="connsiteY10" fmla="*/ 101600 h 213179"/>
                  <a:gd name="connsiteX11" fmla="*/ 960581 w 3103418"/>
                  <a:gd name="connsiteY11" fmla="*/ 110836 h 213179"/>
                  <a:gd name="connsiteX12" fmla="*/ 1071418 w 3103418"/>
                  <a:gd name="connsiteY12" fmla="*/ 129309 h 213179"/>
                  <a:gd name="connsiteX13" fmla="*/ 1099127 w 3103418"/>
                  <a:gd name="connsiteY13" fmla="*/ 138545 h 213179"/>
                  <a:gd name="connsiteX14" fmla="*/ 1173018 w 3103418"/>
                  <a:gd name="connsiteY14" fmla="*/ 157018 h 213179"/>
                  <a:gd name="connsiteX15" fmla="*/ 1219200 w 3103418"/>
                  <a:gd name="connsiteY15" fmla="*/ 166255 h 213179"/>
                  <a:gd name="connsiteX16" fmla="*/ 1246909 w 3103418"/>
                  <a:gd name="connsiteY16" fmla="*/ 175491 h 213179"/>
                  <a:gd name="connsiteX17" fmla="*/ 1339272 w 3103418"/>
                  <a:gd name="connsiteY17" fmla="*/ 184727 h 213179"/>
                  <a:gd name="connsiteX18" fmla="*/ 2013527 w 3103418"/>
                  <a:gd name="connsiteY18" fmla="*/ 175491 h 213179"/>
                  <a:gd name="connsiteX19" fmla="*/ 2216727 w 3103418"/>
                  <a:gd name="connsiteY19" fmla="*/ 166255 h 213179"/>
                  <a:gd name="connsiteX20" fmla="*/ 2475345 w 3103418"/>
                  <a:gd name="connsiteY20" fmla="*/ 157018 h 213179"/>
                  <a:gd name="connsiteX21" fmla="*/ 2807854 w 3103418"/>
                  <a:gd name="connsiteY21" fmla="*/ 157018 h 213179"/>
                  <a:gd name="connsiteX22" fmla="*/ 2881745 w 3103418"/>
                  <a:gd name="connsiteY22" fmla="*/ 175491 h 213179"/>
                  <a:gd name="connsiteX23" fmla="*/ 2918690 w 3103418"/>
                  <a:gd name="connsiteY23" fmla="*/ 184727 h 213179"/>
                  <a:gd name="connsiteX24" fmla="*/ 2946400 w 3103418"/>
                  <a:gd name="connsiteY24" fmla="*/ 193964 h 213179"/>
                  <a:gd name="connsiteX25" fmla="*/ 3001818 w 3103418"/>
                  <a:gd name="connsiteY25" fmla="*/ 203200 h 213179"/>
                  <a:gd name="connsiteX26" fmla="*/ 3048000 w 3103418"/>
                  <a:gd name="connsiteY26" fmla="*/ 212436 h 213179"/>
                  <a:gd name="connsiteX27" fmla="*/ 3103418 w 3103418"/>
                  <a:gd name="connsiteY27" fmla="*/ 212436 h 21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03418" h="213179">
                    <a:moveTo>
                      <a:pt x="0" y="18473"/>
                    </a:moveTo>
                    <a:lnTo>
                      <a:pt x="101600" y="9236"/>
                    </a:lnTo>
                    <a:cubicBezTo>
                      <a:pt x="129341" y="6462"/>
                      <a:pt x="156847" y="0"/>
                      <a:pt x="184727" y="0"/>
                    </a:cubicBezTo>
                    <a:cubicBezTo>
                      <a:pt x="249455" y="0"/>
                      <a:pt x="314036" y="6157"/>
                      <a:pt x="378690" y="9236"/>
                    </a:cubicBezTo>
                    <a:lnTo>
                      <a:pt x="554181" y="27709"/>
                    </a:lnTo>
                    <a:cubicBezTo>
                      <a:pt x="563784" y="29310"/>
                      <a:pt x="572445" y="34584"/>
                      <a:pt x="581890" y="36945"/>
                    </a:cubicBezTo>
                    <a:cubicBezTo>
                      <a:pt x="612327" y="44554"/>
                      <a:pt x="653275" y="49924"/>
                      <a:pt x="683490" y="55418"/>
                    </a:cubicBezTo>
                    <a:cubicBezTo>
                      <a:pt x="698936" y="58226"/>
                      <a:pt x="714442" y="60847"/>
                      <a:pt x="729672" y="64655"/>
                    </a:cubicBezTo>
                    <a:cubicBezTo>
                      <a:pt x="739117" y="67016"/>
                      <a:pt x="747834" y="71982"/>
                      <a:pt x="757381" y="73891"/>
                    </a:cubicBezTo>
                    <a:cubicBezTo>
                      <a:pt x="778729" y="78160"/>
                      <a:pt x="800562" y="79548"/>
                      <a:pt x="822036" y="83127"/>
                    </a:cubicBezTo>
                    <a:cubicBezTo>
                      <a:pt x="984115" y="110140"/>
                      <a:pt x="721562" y="71414"/>
                      <a:pt x="932872" y="101600"/>
                    </a:cubicBezTo>
                    <a:cubicBezTo>
                      <a:pt x="942108" y="104679"/>
                      <a:pt x="951034" y="108927"/>
                      <a:pt x="960581" y="110836"/>
                    </a:cubicBezTo>
                    <a:cubicBezTo>
                      <a:pt x="1038774" y="126475"/>
                      <a:pt x="1005333" y="112788"/>
                      <a:pt x="1071418" y="129309"/>
                    </a:cubicBezTo>
                    <a:cubicBezTo>
                      <a:pt x="1080863" y="131670"/>
                      <a:pt x="1089734" y="135983"/>
                      <a:pt x="1099127" y="138545"/>
                    </a:cubicBezTo>
                    <a:cubicBezTo>
                      <a:pt x="1123621" y="145225"/>
                      <a:pt x="1148123" y="152039"/>
                      <a:pt x="1173018" y="157018"/>
                    </a:cubicBezTo>
                    <a:cubicBezTo>
                      <a:pt x="1188412" y="160097"/>
                      <a:pt x="1203970" y="162447"/>
                      <a:pt x="1219200" y="166255"/>
                    </a:cubicBezTo>
                    <a:cubicBezTo>
                      <a:pt x="1228645" y="168616"/>
                      <a:pt x="1237286" y="174011"/>
                      <a:pt x="1246909" y="175491"/>
                    </a:cubicBezTo>
                    <a:cubicBezTo>
                      <a:pt x="1277490" y="180196"/>
                      <a:pt x="1308484" y="181648"/>
                      <a:pt x="1339272" y="184727"/>
                    </a:cubicBezTo>
                    <a:lnTo>
                      <a:pt x="2013527" y="175491"/>
                    </a:lnTo>
                    <a:cubicBezTo>
                      <a:pt x="2081315" y="174064"/>
                      <a:pt x="2148978" y="168965"/>
                      <a:pt x="2216727" y="166255"/>
                    </a:cubicBezTo>
                    <a:lnTo>
                      <a:pt x="2475345" y="157018"/>
                    </a:lnTo>
                    <a:cubicBezTo>
                      <a:pt x="2615543" y="133653"/>
                      <a:pt x="2543518" y="141913"/>
                      <a:pt x="2807854" y="157018"/>
                    </a:cubicBezTo>
                    <a:cubicBezTo>
                      <a:pt x="2843059" y="159030"/>
                      <a:pt x="2851871" y="166956"/>
                      <a:pt x="2881745" y="175491"/>
                    </a:cubicBezTo>
                    <a:cubicBezTo>
                      <a:pt x="2893951" y="178978"/>
                      <a:pt x="2906484" y="181240"/>
                      <a:pt x="2918690" y="184727"/>
                    </a:cubicBezTo>
                    <a:cubicBezTo>
                      <a:pt x="2928052" y="187402"/>
                      <a:pt x="2936896" y="191852"/>
                      <a:pt x="2946400" y="193964"/>
                    </a:cubicBezTo>
                    <a:cubicBezTo>
                      <a:pt x="2964681" y="198027"/>
                      <a:pt x="2983393" y="199850"/>
                      <a:pt x="3001818" y="203200"/>
                    </a:cubicBezTo>
                    <a:cubicBezTo>
                      <a:pt x="3017264" y="206008"/>
                      <a:pt x="3032366" y="211015"/>
                      <a:pt x="3048000" y="212436"/>
                    </a:cubicBezTo>
                    <a:cubicBezTo>
                      <a:pt x="3066397" y="214108"/>
                      <a:pt x="3084945" y="212436"/>
                      <a:pt x="3103418" y="212436"/>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87" name="フリーフォーム: 図形 86">
                <a:extLst>
                  <a:ext uri="{FF2B5EF4-FFF2-40B4-BE49-F238E27FC236}">
                    <a16:creationId xmlns:a16="http://schemas.microsoft.com/office/drawing/2014/main" id="{84FC1546-4DB9-AA60-3A29-AF884DA242F8}"/>
                  </a:ext>
                </a:extLst>
              </p:cNvPr>
              <p:cNvSpPr/>
              <p:nvPr/>
            </p:nvSpPr>
            <p:spPr>
              <a:xfrm>
                <a:off x="4100945" y="5606473"/>
                <a:ext cx="83128" cy="64654"/>
              </a:xfrm>
              <a:custGeom>
                <a:avLst/>
                <a:gdLst>
                  <a:gd name="connsiteX0" fmla="*/ 83128 w 83128"/>
                  <a:gd name="connsiteY0" fmla="*/ 64654 h 64654"/>
                  <a:gd name="connsiteX1" fmla="*/ 36946 w 83128"/>
                  <a:gd name="connsiteY1" fmla="*/ 36945 h 64654"/>
                  <a:gd name="connsiteX2" fmla="*/ 0 w 83128"/>
                  <a:gd name="connsiteY2" fmla="*/ 0 h 64654"/>
                </a:gdLst>
                <a:ahLst/>
                <a:cxnLst>
                  <a:cxn ang="0">
                    <a:pos x="connsiteX0" y="connsiteY0"/>
                  </a:cxn>
                  <a:cxn ang="0">
                    <a:pos x="connsiteX1" y="connsiteY1"/>
                  </a:cxn>
                  <a:cxn ang="0">
                    <a:pos x="connsiteX2" y="connsiteY2"/>
                  </a:cxn>
                </a:cxnLst>
                <a:rect l="l" t="t" r="r" b="b"/>
                <a:pathLst>
                  <a:path w="83128" h="64654">
                    <a:moveTo>
                      <a:pt x="83128" y="64654"/>
                    </a:moveTo>
                    <a:cubicBezTo>
                      <a:pt x="67734" y="55418"/>
                      <a:pt x="50576" y="48628"/>
                      <a:pt x="36946" y="36945"/>
                    </a:cubicBezTo>
                    <a:cubicBezTo>
                      <a:pt x="-25468" y="-16552"/>
                      <a:pt x="53285" y="26641"/>
                      <a:pt x="0" y="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88" name="フリーフォーム: 図形 87">
                <a:extLst>
                  <a:ext uri="{FF2B5EF4-FFF2-40B4-BE49-F238E27FC236}">
                    <a16:creationId xmlns:a16="http://schemas.microsoft.com/office/drawing/2014/main" id="{20AB728D-4C38-654B-040B-E798B6332D16}"/>
                  </a:ext>
                </a:extLst>
              </p:cNvPr>
              <p:cNvSpPr/>
              <p:nvPr/>
            </p:nvSpPr>
            <p:spPr>
              <a:xfrm>
                <a:off x="4627418" y="5680364"/>
                <a:ext cx="147782" cy="110836"/>
              </a:xfrm>
              <a:custGeom>
                <a:avLst/>
                <a:gdLst>
                  <a:gd name="connsiteX0" fmla="*/ 147782 w 147782"/>
                  <a:gd name="connsiteY0" fmla="*/ 110836 h 110836"/>
                  <a:gd name="connsiteX1" fmla="*/ 73891 w 147782"/>
                  <a:gd name="connsiteY1" fmla="*/ 64654 h 110836"/>
                  <a:gd name="connsiteX2" fmla="*/ 46182 w 147782"/>
                  <a:gd name="connsiteY2" fmla="*/ 36945 h 110836"/>
                  <a:gd name="connsiteX3" fmla="*/ 0 w 147782"/>
                  <a:gd name="connsiteY3" fmla="*/ 0 h 110836"/>
                </a:gdLst>
                <a:ahLst/>
                <a:cxnLst>
                  <a:cxn ang="0">
                    <a:pos x="connsiteX0" y="connsiteY0"/>
                  </a:cxn>
                  <a:cxn ang="0">
                    <a:pos x="connsiteX1" y="connsiteY1"/>
                  </a:cxn>
                  <a:cxn ang="0">
                    <a:pos x="connsiteX2" y="connsiteY2"/>
                  </a:cxn>
                  <a:cxn ang="0">
                    <a:pos x="connsiteX3" y="connsiteY3"/>
                  </a:cxn>
                </a:cxnLst>
                <a:rect l="l" t="t" r="r" b="b"/>
                <a:pathLst>
                  <a:path w="147782" h="110836">
                    <a:moveTo>
                      <a:pt x="147782" y="110836"/>
                    </a:moveTo>
                    <a:cubicBezTo>
                      <a:pt x="141340" y="106971"/>
                      <a:pt x="86078" y="74810"/>
                      <a:pt x="73891" y="64654"/>
                    </a:cubicBezTo>
                    <a:cubicBezTo>
                      <a:pt x="63856" y="56292"/>
                      <a:pt x="56217" y="45307"/>
                      <a:pt x="46182" y="36945"/>
                    </a:cubicBezTo>
                    <a:cubicBezTo>
                      <a:pt x="-23738" y="-21322"/>
                      <a:pt x="53752" y="53749"/>
                      <a:pt x="0" y="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89" name="フリーフォーム: 図形 88">
                <a:extLst>
                  <a:ext uri="{FF2B5EF4-FFF2-40B4-BE49-F238E27FC236}">
                    <a16:creationId xmlns:a16="http://schemas.microsoft.com/office/drawing/2014/main" id="{58C697F4-C3D4-3329-6D94-9C0E19E65BED}"/>
                  </a:ext>
                </a:extLst>
              </p:cNvPr>
              <p:cNvSpPr/>
              <p:nvPr/>
            </p:nvSpPr>
            <p:spPr>
              <a:xfrm>
                <a:off x="5098473" y="5745018"/>
                <a:ext cx="147782" cy="110837"/>
              </a:xfrm>
              <a:custGeom>
                <a:avLst/>
                <a:gdLst>
                  <a:gd name="connsiteX0" fmla="*/ 147782 w 147782"/>
                  <a:gd name="connsiteY0" fmla="*/ 110837 h 110837"/>
                  <a:gd name="connsiteX1" fmla="*/ 101600 w 147782"/>
                  <a:gd name="connsiteY1" fmla="*/ 101600 h 110837"/>
                  <a:gd name="connsiteX2" fmla="*/ 55418 w 147782"/>
                  <a:gd name="connsiteY2" fmla="*/ 55418 h 110837"/>
                  <a:gd name="connsiteX3" fmla="*/ 27709 w 147782"/>
                  <a:gd name="connsiteY3" fmla="*/ 36946 h 110837"/>
                  <a:gd name="connsiteX4" fmla="*/ 0 w 147782"/>
                  <a:gd name="connsiteY4" fmla="*/ 0 h 11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82" h="110837">
                    <a:moveTo>
                      <a:pt x="147782" y="110837"/>
                    </a:moveTo>
                    <a:cubicBezTo>
                      <a:pt x="132388" y="107758"/>
                      <a:pt x="116299" y="107112"/>
                      <a:pt x="101600" y="101600"/>
                    </a:cubicBezTo>
                    <a:cubicBezTo>
                      <a:pt x="62191" y="86821"/>
                      <a:pt x="82512" y="82511"/>
                      <a:pt x="55418" y="55418"/>
                    </a:cubicBezTo>
                    <a:cubicBezTo>
                      <a:pt x="47569" y="47569"/>
                      <a:pt x="36945" y="43103"/>
                      <a:pt x="27709" y="36946"/>
                    </a:cubicBezTo>
                    <a:cubicBezTo>
                      <a:pt x="6821" y="5614"/>
                      <a:pt x="17085" y="17087"/>
                      <a:pt x="0" y="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90" name="フリーフォーム: 図形 89">
                <a:extLst>
                  <a:ext uri="{FF2B5EF4-FFF2-40B4-BE49-F238E27FC236}">
                    <a16:creationId xmlns:a16="http://schemas.microsoft.com/office/drawing/2014/main" id="{1AB249D2-413E-70C4-F562-C981F75047AC}"/>
                  </a:ext>
                </a:extLst>
              </p:cNvPr>
              <p:cNvSpPr/>
              <p:nvPr/>
            </p:nvSpPr>
            <p:spPr>
              <a:xfrm>
                <a:off x="5643418" y="5772727"/>
                <a:ext cx="92364" cy="110837"/>
              </a:xfrm>
              <a:custGeom>
                <a:avLst/>
                <a:gdLst>
                  <a:gd name="connsiteX0" fmla="*/ 92364 w 92364"/>
                  <a:gd name="connsiteY0" fmla="*/ 110837 h 110837"/>
                  <a:gd name="connsiteX1" fmla="*/ 46182 w 92364"/>
                  <a:gd name="connsiteY1" fmla="*/ 73891 h 110837"/>
                  <a:gd name="connsiteX2" fmla="*/ 18473 w 92364"/>
                  <a:gd name="connsiteY2" fmla="*/ 55418 h 110837"/>
                  <a:gd name="connsiteX3" fmla="*/ 0 w 92364"/>
                  <a:gd name="connsiteY3" fmla="*/ 0 h 110837"/>
                </a:gdLst>
                <a:ahLst/>
                <a:cxnLst>
                  <a:cxn ang="0">
                    <a:pos x="connsiteX0" y="connsiteY0"/>
                  </a:cxn>
                  <a:cxn ang="0">
                    <a:pos x="connsiteX1" y="connsiteY1"/>
                  </a:cxn>
                  <a:cxn ang="0">
                    <a:pos x="connsiteX2" y="connsiteY2"/>
                  </a:cxn>
                  <a:cxn ang="0">
                    <a:pos x="connsiteX3" y="connsiteY3"/>
                  </a:cxn>
                </a:cxnLst>
                <a:rect l="l" t="t" r="r" b="b"/>
                <a:pathLst>
                  <a:path w="92364" h="110837">
                    <a:moveTo>
                      <a:pt x="92364" y="110837"/>
                    </a:moveTo>
                    <a:cubicBezTo>
                      <a:pt x="76970" y="98522"/>
                      <a:pt x="61953" y="85720"/>
                      <a:pt x="46182" y="73891"/>
                    </a:cubicBezTo>
                    <a:cubicBezTo>
                      <a:pt x="37301" y="67230"/>
                      <a:pt x="24356" y="64831"/>
                      <a:pt x="18473" y="55418"/>
                    </a:cubicBezTo>
                    <a:cubicBezTo>
                      <a:pt x="8153" y="38906"/>
                      <a:pt x="0" y="0"/>
                      <a:pt x="0" y="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endParaRPr>
              </a:p>
            </p:txBody>
          </p:sp>
        </p:grpSp>
        <p:sp>
          <p:nvSpPr>
            <p:cNvPr id="78" name="フリーフォーム: 図形 77">
              <a:extLst>
                <a:ext uri="{FF2B5EF4-FFF2-40B4-BE49-F238E27FC236}">
                  <a16:creationId xmlns:a16="http://schemas.microsoft.com/office/drawing/2014/main" id="{83BC18E2-307A-0C8D-1867-04DBA2FFE22E}"/>
                </a:ext>
              </a:extLst>
            </p:cNvPr>
            <p:cNvSpPr/>
            <p:nvPr/>
          </p:nvSpPr>
          <p:spPr>
            <a:xfrm>
              <a:off x="10014606" y="4854402"/>
              <a:ext cx="432311" cy="789884"/>
            </a:xfrm>
            <a:custGeom>
              <a:avLst/>
              <a:gdLst>
                <a:gd name="connsiteX0" fmla="*/ 7439 w 432311"/>
                <a:gd name="connsiteY0" fmla="*/ 720436 h 720436"/>
                <a:gd name="connsiteX1" fmla="*/ 25911 w 432311"/>
                <a:gd name="connsiteY1" fmla="*/ 554182 h 720436"/>
                <a:gd name="connsiteX2" fmla="*/ 219875 w 432311"/>
                <a:gd name="connsiteY2" fmla="*/ 471054 h 720436"/>
                <a:gd name="connsiteX3" fmla="*/ 210639 w 432311"/>
                <a:gd name="connsiteY3" fmla="*/ 203200 h 720436"/>
                <a:gd name="connsiteX4" fmla="*/ 376893 w 432311"/>
                <a:gd name="connsiteY4" fmla="*/ 83127 h 720436"/>
                <a:gd name="connsiteX5" fmla="*/ 432311 w 432311"/>
                <a:gd name="connsiteY5" fmla="*/ 0 h 720436"/>
                <a:gd name="connsiteX6" fmla="*/ 432311 w 432311"/>
                <a:gd name="connsiteY6" fmla="*/ 0 h 720436"/>
                <a:gd name="connsiteX0" fmla="*/ 7439 w 432311"/>
                <a:gd name="connsiteY0" fmla="*/ 789884 h 789884"/>
                <a:gd name="connsiteX1" fmla="*/ 25911 w 432311"/>
                <a:gd name="connsiteY1" fmla="*/ 623630 h 789884"/>
                <a:gd name="connsiteX2" fmla="*/ 219875 w 432311"/>
                <a:gd name="connsiteY2" fmla="*/ 540502 h 789884"/>
                <a:gd name="connsiteX3" fmla="*/ 210639 w 432311"/>
                <a:gd name="connsiteY3" fmla="*/ 272648 h 789884"/>
                <a:gd name="connsiteX4" fmla="*/ 376893 w 432311"/>
                <a:gd name="connsiteY4" fmla="*/ 152575 h 789884"/>
                <a:gd name="connsiteX5" fmla="*/ 432311 w 432311"/>
                <a:gd name="connsiteY5" fmla="*/ 69448 h 789884"/>
                <a:gd name="connsiteX6" fmla="*/ 304990 w 432311"/>
                <a:gd name="connsiteY6" fmla="*/ 0 h 789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11" h="789884">
                  <a:moveTo>
                    <a:pt x="7439" y="789884"/>
                  </a:moveTo>
                  <a:cubicBezTo>
                    <a:pt x="-1028" y="727539"/>
                    <a:pt x="-9495" y="665194"/>
                    <a:pt x="25911" y="623630"/>
                  </a:cubicBezTo>
                  <a:cubicBezTo>
                    <a:pt x="61317" y="582066"/>
                    <a:pt x="189087" y="598999"/>
                    <a:pt x="219875" y="540502"/>
                  </a:cubicBezTo>
                  <a:cubicBezTo>
                    <a:pt x="250663" y="482005"/>
                    <a:pt x="184469" y="337302"/>
                    <a:pt x="210639" y="272648"/>
                  </a:cubicBezTo>
                  <a:cubicBezTo>
                    <a:pt x="236809" y="207994"/>
                    <a:pt x="339948" y="186442"/>
                    <a:pt x="376893" y="152575"/>
                  </a:cubicBezTo>
                  <a:cubicBezTo>
                    <a:pt x="413838" y="118708"/>
                    <a:pt x="432311" y="69448"/>
                    <a:pt x="432311" y="69448"/>
                  </a:cubicBezTo>
                  <a:lnTo>
                    <a:pt x="304990" y="0"/>
                  </a:lnTo>
                </a:path>
              </a:pathLst>
            </a:custGeom>
            <a:noFill/>
            <a:ln w="19050">
              <a:solidFill>
                <a:srgbClr val="FF000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79" name="フリーフォーム: 図形 78">
              <a:extLst>
                <a:ext uri="{FF2B5EF4-FFF2-40B4-BE49-F238E27FC236}">
                  <a16:creationId xmlns:a16="http://schemas.microsoft.com/office/drawing/2014/main" id="{92FB6BCA-70A0-9E3F-A116-9D6B92B2C1AF}"/>
                </a:ext>
              </a:extLst>
            </p:cNvPr>
            <p:cNvSpPr/>
            <p:nvPr/>
          </p:nvSpPr>
          <p:spPr>
            <a:xfrm>
              <a:off x="9682963" y="4781161"/>
              <a:ext cx="197300" cy="853533"/>
            </a:xfrm>
            <a:custGeom>
              <a:avLst/>
              <a:gdLst>
                <a:gd name="connsiteX0" fmla="*/ 174869 w 174869"/>
                <a:gd name="connsiteY0" fmla="*/ 613458 h 613458"/>
                <a:gd name="connsiteX1" fmla="*/ 1249 w 174869"/>
                <a:gd name="connsiteY1" fmla="*/ 462987 h 613458"/>
                <a:gd name="connsiteX2" fmla="*/ 93847 w 174869"/>
                <a:gd name="connsiteY2" fmla="*/ 324091 h 613458"/>
                <a:gd name="connsiteX3" fmla="*/ 35973 w 174869"/>
                <a:gd name="connsiteY3" fmla="*/ 185195 h 613458"/>
                <a:gd name="connsiteX4" fmla="*/ 105421 w 174869"/>
                <a:gd name="connsiteY4" fmla="*/ 81023 h 613458"/>
                <a:gd name="connsiteX5" fmla="*/ 105421 w 174869"/>
                <a:gd name="connsiteY5" fmla="*/ 0 h 613458"/>
                <a:gd name="connsiteX0" fmla="*/ 174869 w 174869"/>
                <a:gd name="connsiteY0" fmla="*/ 613458 h 613458"/>
                <a:gd name="connsiteX1" fmla="*/ 1249 w 174869"/>
                <a:gd name="connsiteY1" fmla="*/ 462987 h 613458"/>
                <a:gd name="connsiteX2" fmla="*/ 93847 w 174869"/>
                <a:gd name="connsiteY2" fmla="*/ 324091 h 613458"/>
                <a:gd name="connsiteX3" fmla="*/ 35973 w 174869"/>
                <a:gd name="connsiteY3" fmla="*/ 185195 h 613458"/>
                <a:gd name="connsiteX4" fmla="*/ 105421 w 174869"/>
                <a:gd name="connsiteY4" fmla="*/ 81023 h 613458"/>
                <a:gd name="connsiteX5" fmla="*/ 2834 w 174869"/>
                <a:gd name="connsiteY5" fmla="*/ 0 h 61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869" h="613458">
                  <a:moveTo>
                    <a:pt x="174869" y="613458"/>
                  </a:moveTo>
                  <a:cubicBezTo>
                    <a:pt x="94811" y="562336"/>
                    <a:pt x="14753" y="511215"/>
                    <a:pt x="1249" y="462987"/>
                  </a:cubicBezTo>
                  <a:cubicBezTo>
                    <a:pt x="-12255" y="414759"/>
                    <a:pt x="88060" y="370390"/>
                    <a:pt x="93847" y="324091"/>
                  </a:cubicBezTo>
                  <a:cubicBezTo>
                    <a:pt x="99634" y="277792"/>
                    <a:pt x="34044" y="225706"/>
                    <a:pt x="35973" y="185195"/>
                  </a:cubicBezTo>
                  <a:cubicBezTo>
                    <a:pt x="37902" y="144684"/>
                    <a:pt x="93846" y="111889"/>
                    <a:pt x="105421" y="81023"/>
                  </a:cubicBezTo>
                  <a:cubicBezTo>
                    <a:pt x="116996" y="50157"/>
                    <a:pt x="8621" y="25078"/>
                    <a:pt x="2834" y="0"/>
                  </a:cubicBezTo>
                </a:path>
              </a:pathLst>
            </a:custGeom>
            <a:noFill/>
            <a:ln w="19050">
              <a:solidFill>
                <a:srgbClr val="FF000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endParaRPr>
            </a:p>
          </p:txBody>
        </p:sp>
        <p:pic>
          <p:nvPicPr>
            <p:cNvPr id="80" name="Picture 10" descr="ソース画像を表示">
              <a:extLst>
                <a:ext uri="{FF2B5EF4-FFF2-40B4-BE49-F238E27FC236}">
                  <a16:creationId xmlns:a16="http://schemas.microsoft.com/office/drawing/2014/main" id="{7A0CDE63-F416-DD35-8C8C-8B232C9E44E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27906" y="5504211"/>
              <a:ext cx="908831" cy="908831"/>
            </a:xfrm>
            <a:prstGeom prst="rect">
              <a:avLst/>
            </a:prstGeom>
            <a:noFill/>
            <a:ln w="19050">
              <a:noFill/>
            </a:ln>
            <a:extLst>
              <a:ext uri="{909E8E84-426E-40DD-AFC4-6F175D3DCCD1}">
                <a14:hiddenFill xmlns:a14="http://schemas.microsoft.com/office/drawing/2010/main">
                  <a:solidFill>
                    <a:srgbClr val="FFFFFF"/>
                  </a:solidFill>
                </a14:hiddenFill>
              </a:ext>
            </a:extLst>
          </p:spPr>
        </p:pic>
        <p:sp>
          <p:nvSpPr>
            <p:cNvPr id="81" name="フリーフォーム: 図形 80">
              <a:extLst>
                <a:ext uri="{FF2B5EF4-FFF2-40B4-BE49-F238E27FC236}">
                  <a16:creationId xmlns:a16="http://schemas.microsoft.com/office/drawing/2014/main" id="{E7B18827-53ED-9E44-FB3C-65660D8679BC}"/>
                </a:ext>
              </a:extLst>
            </p:cNvPr>
            <p:cNvSpPr/>
            <p:nvPr/>
          </p:nvSpPr>
          <p:spPr>
            <a:xfrm>
              <a:off x="7873443" y="4732737"/>
              <a:ext cx="432311" cy="789884"/>
            </a:xfrm>
            <a:custGeom>
              <a:avLst/>
              <a:gdLst>
                <a:gd name="connsiteX0" fmla="*/ 7439 w 432311"/>
                <a:gd name="connsiteY0" fmla="*/ 720436 h 720436"/>
                <a:gd name="connsiteX1" fmla="*/ 25911 w 432311"/>
                <a:gd name="connsiteY1" fmla="*/ 554182 h 720436"/>
                <a:gd name="connsiteX2" fmla="*/ 219875 w 432311"/>
                <a:gd name="connsiteY2" fmla="*/ 471054 h 720436"/>
                <a:gd name="connsiteX3" fmla="*/ 210639 w 432311"/>
                <a:gd name="connsiteY3" fmla="*/ 203200 h 720436"/>
                <a:gd name="connsiteX4" fmla="*/ 376893 w 432311"/>
                <a:gd name="connsiteY4" fmla="*/ 83127 h 720436"/>
                <a:gd name="connsiteX5" fmla="*/ 432311 w 432311"/>
                <a:gd name="connsiteY5" fmla="*/ 0 h 720436"/>
                <a:gd name="connsiteX6" fmla="*/ 432311 w 432311"/>
                <a:gd name="connsiteY6" fmla="*/ 0 h 720436"/>
                <a:gd name="connsiteX0" fmla="*/ 7439 w 432311"/>
                <a:gd name="connsiteY0" fmla="*/ 789884 h 789884"/>
                <a:gd name="connsiteX1" fmla="*/ 25911 w 432311"/>
                <a:gd name="connsiteY1" fmla="*/ 623630 h 789884"/>
                <a:gd name="connsiteX2" fmla="*/ 219875 w 432311"/>
                <a:gd name="connsiteY2" fmla="*/ 540502 h 789884"/>
                <a:gd name="connsiteX3" fmla="*/ 210639 w 432311"/>
                <a:gd name="connsiteY3" fmla="*/ 272648 h 789884"/>
                <a:gd name="connsiteX4" fmla="*/ 376893 w 432311"/>
                <a:gd name="connsiteY4" fmla="*/ 152575 h 789884"/>
                <a:gd name="connsiteX5" fmla="*/ 432311 w 432311"/>
                <a:gd name="connsiteY5" fmla="*/ 69448 h 789884"/>
                <a:gd name="connsiteX6" fmla="*/ 304990 w 432311"/>
                <a:gd name="connsiteY6" fmla="*/ 0 h 789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11" h="789884">
                  <a:moveTo>
                    <a:pt x="7439" y="789884"/>
                  </a:moveTo>
                  <a:cubicBezTo>
                    <a:pt x="-1028" y="727539"/>
                    <a:pt x="-9495" y="665194"/>
                    <a:pt x="25911" y="623630"/>
                  </a:cubicBezTo>
                  <a:cubicBezTo>
                    <a:pt x="61317" y="582066"/>
                    <a:pt x="189087" y="598999"/>
                    <a:pt x="219875" y="540502"/>
                  </a:cubicBezTo>
                  <a:cubicBezTo>
                    <a:pt x="250663" y="482005"/>
                    <a:pt x="184469" y="337302"/>
                    <a:pt x="210639" y="272648"/>
                  </a:cubicBezTo>
                  <a:cubicBezTo>
                    <a:pt x="236809" y="207994"/>
                    <a:pt x="339948" y="186442"/>
                    <a:pt x="376893" y="152575"/>
                  </a:cubicBezTo>
                  <a:cubicBezTo>
                    <a:pt x="413838" y="118708"/>
                    <a:pt x="432311" y="69448"/>
                    <a:pt x="432311" y="69448"/>
                  </a:cubicBezTo>
                  <a:lnTo>
                    <a:pt x="304990" y="0"/>
                  </a:lnTo>
                </a:path>
              </a:pathLst>
            </a:custGeom>
            <a:noFill/>
            <a:ln w="19050">
              <a:solidFill>
                <a:schemeClr val="accent3"/>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endParaRPr>
            </a:p>
          </p:txBody>
        </p:sp>
        <p:sp>
          <p:nvSpPr>
            <p:cNvPr id="82" name="フリーフォーム: 図形 81">
              <a:extLst>
                <a:ext uri="{FF2B5EF4-FFF2-40B4-BE49-F238E27FC236}">
                  <a16:creationId xmlns:a16="http://schemas.microsoft.com/office/drawing/2014/main" id="{D98C7A20-CDBB-3270-9317-FE43E6BC3FDF}"/>
                </a:ext>
              </a:extLst>
            </p:cNvPr>
            <p:cNvSpPr/>
            <p:nvPr/>
          </p:nvSpPr>
          <p:spPr>
            <a:xfrm>
              <a:off x="7305930" y="4647221"/>
              <a:ext cx="197300" cy="853533"/>
            </a:xfrm>
            <a:custGeom>
              <a:avLst/>
              <a:gdLst>
                <a:gd name="connsiteX0" fmla="*/ 174869 w 174869"/>
                <a:gd name="connsiteY0" fmla="*/ 613458 h 613458"/>
                <a:gd name="connsiteX1" fmla="*/ 1249 w 174869"/>
                <a:gd name="connsiteY1" fmla="*/ 462987 h 613458"/>
                <a:gd name="connsiteX2" fmla="*/ 93847 w 174869"/>
                <a:gd name="connsiteY2" fmla="*/ 324091 h 613458"/>
                <a:gd name="connsiteX3" fmla="*/ 35973 w 174869"/>
                <a:gd name="connsiteY3" fmla="*/ 185195 h 613458"/>
                <a:gd name="connsiteX4" fmla="*/ 105421 w 174869"/>
                <a:gd name="connsiteY4" fmla="*/ 81023 h 613458"/>
                <a:gd name="connsiteX5" fmla="*/ 105421 w 174869"/>
                <a:gd name="connsiteY5" fmla="*/ 0 h 613458"/>
                <a:gd name="connsiteX0" fmla="*/ 174869 w 174869"/>
                <a:gd name="connsiteY0" fmla="*/ 613458 h 613458"/>
                <a:gd name="connsiteX1" fmla="*/ 1249 w 174869"/>
                <a:gd name="connsiteY1" fmla="*/ 462987 h 613458"/>
                <a:gd name="connsiteX2" fmla="*/ 93847 w 174869"/>
                <a:gd name="connsiteY2" fmla="*/ 324091 h 613458"/>
                <a:gd name="connsiteX3" fmla="*/ 35973 w 174869"/>
                <a:gd name="connsiteY3" fmla="*/ 185195 h 613458"/>
                <a:gd name="connsiteX4" fmla="*/ 105421 w 174869"/>
                <a:gd name="connsiteY4" fmla="*/ 81023 h 613458"/>
                <a:gd name="connsiteX5" fmla="*/ 2834 w 174869"/>
                <a:gd name="connsiteY5" fmla="*/ 0 h 61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869" h="613458">
                  <a:moveTo>
                    <a:pt x="174869" y="613458"/>
                  </a:moveTo>
                  <a:cubicBezTo>
                    <a:pt x="94811" y="562336"/>
                    <a:pt x="14753" y="511215"/>
                    <a:pt x="1249" y="462987"/>
                  </a:cubicBezTo>
                  <a:cubicBezTo>
                    <a:pt x="-12255" y="414759"/>
                    <a:pt x="88060" y="370390"/>
                    <a:pt x="93847" y="324091"/>
                  </a:cubicBezTo>
                  <a:cubicBezTo>
                    <a:pt x="99634" y="277792"/>
                    <a:pt x="34044" y="225706"/>
                    <a:pt x="35973" y="185195"/>
                  </a:cubicBezTo>
                  <a:cubicBezTo>
                    <a:pt x="37902" y="144684"/>
                    <a:pt x="93846" y="111889"/>
                    <a:pt x="105421" y="81023"/>
                  </a:cubicBezTo>
                  <a:cubicBezTo>
                    <a:pt x="116996" y="50157"/>
                    <a:pt x="8621" y="25078"/>
                    <a:pt x="2834" y="0"/>
                  </a:cubicBezTo>
                </a:path>
              </a:pathLst>
            </a:custGeom>
            <a:noFill/>
            <a:ln w="19050">
              <a:solidFill>
                <a:schemeClr val="accent3"/>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endParaRPr>
            </a:p>
          </p:txBody>
        </p:sp>
        <p:pic>
          <p:nvPicPr>
            <p:cNvPr id="83" name="Picture 10" descr="ソース画像を表示">
              <a:extLst>
                <a:ext uri="{FF2B5EF4-FFF2-40B4-BE49-F238E27FC236}">
                  <a16:creationId xmlns:a16="http://schemas.microsoft.com/office/drawing/2014/main" id="{C072FE8A-E96C-475D-62AE-40671CD46FA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031190" y="5505156"/>
              <a:ext cx="908831" cy="908831"/>
            </a:xfrm>
            <a:prstGeom prst="rect">
              <a:avLst/>
            </a:prstGeom>
            <a:noFill/>
            <a:ln w="19050">
              <a:noFill/>
            </a:ln>
            <a:extLst>
              <a:ext uri="{909E8E84-426E-40DD-AFC4-6F175D3DCCD1}">
                <a14:hiddenFill xmlns:a14="http://schemas.microsoft.com/office/drawing/2010/main">
                  <a:solidFill>
                    <a:srgbClr val="FFFFFF"/>
                  </a:solidFill>
                </a14:hiddenFill>
              </a:ext>
            </a:extLst>
          </p:spPr>
        </p:pic>
        <p:pic>
          <p:nvPicPr>
            <p:cNvPr id="84" name="Picture 10" descr="ソース画像を表示">
              <a:extLst>
                <a:ext uri="{FF2B5EF4-FFF2-40B4-BE49-F238E27FC236}">
                  <a16:creationId xmlns:a16="http://schemas.microsoft.com/office/drawing/2014/main" id="{FD69C917-50A7-04EB-FBAA-BB96B2D9F55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809784" y="5584044"/>
              <a:ext cx="908831" cy="908831"/>
            </a:xfrm>
            <a:prstGeom prst="rect">
              <a:avLst/>
            </a:prstGeom>
            <a:noFill/>
            <a:ln w="19050">
              <a:noFill/>
            </a:ln>
            <a:extLst>
              <a:ext uri="{909E8E84-426E-40DD-AFC4-6F175D3DCCD1}">
                <a14:hiddenFill xmlns:a14="http://schemas.microsoft.com/office/drawing/2010/main">
                  <a:solidFill>
                    <a:srgbClr val="FFFFFF"/>
                  </a:solidFill>
                </a14:hiddenFill>
              </a:ext>
            </a:extLst>
          </p:spPr>
        </p:pic>
        <p:sp>
          <p:nvSpPr>
            <p:cNvPr id="85" name="フリーフォーム: 図形 84">
              <a:extLst>
                <a:ext uri="{FF2B5EF4-FFF2-40B4-BE49-F238E27FC236}">
                  <a16:creationId xmlns:a16="http://schemas.microsoft.com/office/drawing/2014/main" id="{6CCECEAD-11A5-1E7C-D306-1D0BF041A3DA}"/>
                </a:ext>
              </a:extLst>
            </p:cNvPr>
            <p:cNvSpPr/>
            <p:nvPr/>
          </p:nvSpPr>
          <p:spPr>
            <a:xfrm>
              <a:off x="8406732" y="4781161"/>
              <a:ext cx="432311" cy="789884"/>
            </a:xfrm>
            <a:custGeom>
              <a:avLst/>
              <a:gdLst>
                <a:gd name="connsiteX0" fmla="*/ 7439 w 432311"/>
                <a:gd name="connsiteY0" fmla="*/ 720436 h 720436"/>
                <a:gd name="connsiteX1" fmla="*/ 25911 w 432311"/>
                <a:gd name="connsiteY1" fmla="*/ 554182 h 720436"/>
                <a:gd name="connsiteX2" fmla="*/ 219875 w 432311"/>
                <a:gd name="connsiteY2" fmla="*/ 471054 h 720436"/>
                <a:gd name="connsiteX3" fmla="*/ 210639 w 432311"/>
                <a:gd name="connsiteY3" fmla="*/ 203200 h 720436"/>
                <a:gd name="connsiteX4" fmla="*/ 376893 w 432311"/>
                <a:gd name="connsiteY4" fmla="*/ 83127 h 720436"/>
                <a:gd name="connsiteX5" fmla="*/ 432311 w 432311"/>
                <a:gd name="connsiteY5" fmla="*/ 0 h 720436"/>
                <a:gd name="connsiteX6" fmla="*/ 432311 w 432311"/>
                <a:gd name="connsiteY6" fmla="*/ 0 h 720436"/>
                <a:gd name="connsiteX0" fmla="*/ 7439 w 432311"/>
                <a:gd name="connsiteY0" fmla="*/ 789884 h 789884"/>
                <a:gd name="connsiteX1" fmla="*/ 25911 w 432311"/>
                <a:gd name="connsiteY1" fmla="*/ 623630 h 789884"/>
                <a:gd name="connsiteX2" fmla="*/ 219875 w 432311"/>
                <a:gd name="connsiteY2" fmla="*/ 540502 h 789884"/>
                <a:gd name="connsiteX3" fmla="*/ 210639 w 432311"/>
                <a:gd name="connsiteY3" fmla="*/ 272648 h 789884"/>
                <a:gd name="connsiteX4" fmla="*/ 376893 w 432311"/>
                <a:gd name="connsiteY4" fmla="*/ 152575 h 789884"/>
                <a:gd name="connsiteX5" fmla="*/ 432311 w 432311"/>
                <a:gd name="connsiteY5" fmla="*/ 69448 h 789884"/>
                <a:gd name="connsiteX6" fmla="*/ 304990 w 432311"/>
                <a:gd name="connsiteY6" fmla="*/ 0 h 789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11" h="789884">
                  <a:moveTo>
                    <a:pt x="7439" y="789884"/>
                  </a:moveTo>
                  <a:cubicBezTo>
                    <a:pt x="-1028" y="727539"/>
                    <a:pt x="-9495" y="665194"/>
                    <a:pt x="25911" y="623630"/>
                  </a:cubicBezTo>
                  <a:cubicBezTo>
                    <a:pt x="61317" y="582066"/>
                    <a:pt x="189087" y="598999"/>
                    <a:pt x="219875" y="540502"/>
                  </a:cubicBezTo>
                  <a:cubicBezTo>
                    <a:pt x="250663" y="482005"/>
                    <a:pt x="184469" y="337302"/>
                    <a:pt x="210639" y="272648"/>
                  </a:cubicBezTo>
                  <a:cubicBezTo>
                    <a:pt x="236809" y="207994"/>
                    <a:pt x="339948" y="186442"/>
                    <a:pt x="376893" y="152575"/>
                  </a:cubicBezTo>
                  <a:cubicBezTo>
                    <a:pt x="413838" y="118708"/>
                    <a:pt x="432311" y="69448"/>
                    <a:pt x="432311" y="69448"/>
                  </a:cubicBezTo>
                  <a:lnTo>
                    <a:pt x="304990" y="0"/>
                  </a:lnTo>
                </a:path>
              </a:pathLst>
            </a:custGeom>
            <a:noFill/>
            <a:ln w="19050">
              <a:solidFill>
                <a:schemeClr val="accent3"/>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endParaRPr>
            </a:p>
          </p:txBody>
        </p:sp>
      </p:grpSp>
      <p:sp>
        <p:nvSpPr>
          <p:cNvPr id="11" name="スライド番号プレースホルダー 7">
            <a:extLst>
              <a:ext uri="{FF2B5EF4-FFF2-40B4-BE49-F238E27FC236}">
                <a16:creationId xmlns:a16="http://schemas.microsoft.com/office/drawing/2014/main" id="{1611D1F2-0085-FA38-C93D-4DF9627713A9}"/>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7</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1811648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DDF37F6-AB9E-E4E3-3D8F-DD31F4305F9D}"/>
              </a:ext>
            </a:extLst>
          </p:cNvPr>
          <p:cNvSpPr>
            <a:spLocks noGrp="1"/>
          </p:cNvSpPr>
          <p:nvPr>
            <p:ph type="title"/>
          </p:nvPr>
        </p:nvSpPr>
        <p:spPr>
          <a:xfrm>
            <a:off x="616092" y="1709738"/>
            <a:ext cx="10959816" cy="2852737"/>
          </a:xfrm>
        </p:spPr>
        <p:txBody>
          <a:bodyPr/>
          <a:lstStyle/>
          <a:p>
            <a:r>
              <a:rPr lang="en-US" altLang="ja-JP" dirty="0">
                <a:latin typeface="BIZ UDGothic" panose="020B0400000000000000" pitchFamily="49" charset="-128"/>
                <a:ea typeface="BIZ UDGothic" panose="020B0400000000000000" pitchFamily="49" charset="-128"/>
              </a:rPr>
              <a:t>II.</a:t>
            </a:r>
            <a:r>
              <a:rPr lang="ja-JP" altLang="en-US" dirty="0">
                <a:latin typeface="BIZ UDGothic" panose="020B0400000000000000" pitchFamily="49" charset="-128"/>
                <a:ea typeface="BIZ UDGothic" panose="020B0400000000000000" pitchFamily="49" charset="-128"/>
              </a:rPr>
              <a:t> 熱中症を起こさないために</a:t>
            </a:r>
            <a:endParaRPr lang="en-GB" dirty="0">
              <a:latin typeface="BIZ UDGothic" panose="020B0400000000000000" pitchFamily="49" charset="-128"/>
              <a:ea typeface="BIZ UDGothic" panose="020B0400000000000000" pitchFamily="49" charset="-128"/>
            </a:endParaRPr>
          </a:p>
        </p:txBody>
      </p:sp>
      <p:sp>
        <p:nvSpPr>
          <p:cNvPr id="2" name="スライド番号プレースホルダー 7">
            <a:extLst>
              <a:ext uri="{FF2B5EF4-FFF2-40B4-BE49-F238E27FC236}">
                <a16:creationId xmlns:a16="http://schemas.microsoft.com/office/drawing/2014/main" id="{C3CE6DE4-7351-A65E-6CB9-39EF197DE7EE}"/>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8</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3392735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E6C615-F5C1-CFFF-F157-CD96F5693C80}"/>
              </a:ext>
            </a:extLst>
          </p:cNvPr>
          <p:cNvSpPr>
            <a:spLocks noGrp="1"/>
          </p:cNvSpPr>
          <p:nvPr>
            <p:ph type="title"/>
          </p:nvPr>
        </p:nvSpPr>
        <p:spPr>
          <a:xfrm>
            <a:off x="0" y="0"/>
            <a:ext cx="12192000" cy="1080000"/>
          </a:xfrm>
          <a:solidFill>
            <a:schemeClr val="bg1">
              <a:lumMod val="95000"/>
            </a:schemeClr>
          </a:solidFill>
        </p:spPr>
        <p:txBody>
          <a:bodyPr>
            <a:normAutofit/>
          </a:bodyPr>
          <a:lstStyle/>
          <a:p>
            <a:pPr algn="ctr"/>
            <a:r>
              <a:rPr lang="ja-JP" altLang="en-US" sz="5400" dirty="0">
                <a:latin typeface="BIZ UDGothic" panose="020B0400000000000000" pitchFamily="49" charset="-128"/>
                <a:ea typeface="BIZ UDGothic" panose="020B0400000000000000" pitchFamily="49" charset="-128"/>
              </a:rPr>
              <a:t>熱中症対策の３つの方法</a:t>
            </a:r>
            <a:endParaRPr lang="en-GB" sz="5400" dirty="0">
              <a:latin typeface="BIZ UDGothic" panose="020B0400000000000000" pitchFamily="49" charset="-128"/>
              <a:ea typeface="BIZ UDGothic" panose="020B0400000000000000" pitchFamily="49" charset="-128"/>
            </a:endParaRPr>
          </a:p>
        </p:txBody>
      </p:sp>
      <p:sp>
        <p:nvSpPr>
          <p:cNvPr id="3" name="コンテンツ プレースホルダー 2">
            <a:extLst>
              <a:ext uri="{FF2B5EF4-FFF2-40B4-BE49-F238E27FC236}">
                <a16:creationId xmlns:a16="http://schemas.microsoft.com/office/drawing/2014/main" id="{B4B1D5B5-2A56-76C3-F5C6-080FE3AABB4A}"/>
              </a:ext>
            </a:extLst>
          </p:cNvPr>
          <p:cNvSpPr>
            <a:spLocks noGrp="1"/>
          </p:cNvSpPr>
          <p:nvPr>
            <p:ph idx="1"/>
          </p:nvPr>
        </p:nvSpPr>
        <p:spPr>
          <a:xfrm>
            <a:off x="838200" y="1445124"/>
            <a:ext cx="10515600" cy="4971173"/>
          </a:xfrm>
        </p:spPr>
        <p:txBody>
          <a:bodyPr>
            <a:normAutofit/>
          </a:bodyPr>
          <a:lstStyle/>
          <a:p>
            <a:pPr marL="514350" indent="-514350">
              <a:lnSpc>
                <a:spcPct val="100000"/>
              </a:lnSpc>
              <a:buFont typeface="+mj-ea"/>
              <a:buAutoNum type="circleNumDbPlain"/>
            </a:pPr>
            <a:r>
              <a:rPr lang="ja-JP" altLang="en-US">
                <a:latin typeface="BIZ UDGothic" panose="020B0400000000000000" pitchFamily="49" charset="-128"/>
                <a:ea typeface="BIZ UDGothic" panose="020B0400000000000000" pitchFamily="49" charset="-128"/>
              </a:rPr>
              <a:t>気温</a:t>
            </a:r>
            <a:r>
              <a:rPr lang="ja-JP" altLang="en-US" dirty="0">
                <a:latin typeface="BIZ UDGothic" panose="020B0400000000000000" pitchFamily="49" charset="-128"/>
                <a:ea typeface="BIZ UDGothic" panose="020B0400000000000000" pitchFamily="49" charset="-128"/>
              </a:rPr>
              <a:t>・湿度への対応</a:t>
            </a:r>
            <a:endParaRPr lang="en-GB" altLang="ja-JP" dirty="0">
              <a:latin typeface="BIZ UDGothic" panose="020B0400000000000000" pitchFamily="49" charset="-128"/>
              <a:ea typeface="BIZ UDGothic" panose="020B0400000000000000" pitchFamily="49" charset="-128"/>
            </a:endParaRPr>
          </a:p>
          <a:p>
            <a:pPr marL="0" indent="0">
              <a:lnSpc>
                <a:spcPct val="100000"/>
              </a:lnSpc>
              <a:spcBef>
                <a:spcPts val="0"/>
              </a:spcBef>
              <a:buNone/>
            </a:pPr>
            <a:r>
              <a:rPr lang="en-GB" altLang="ja-JP" sz="2400" dirty="0">
                <a:solidFill>
                  <a:schemeClr val="accent2">
                    <a:lumMod val="50000"/>
                  </a:schemeClr>
                </a:solidFill>
                <a:latin typeface="BIZ UDGothic" panose="020B0400000000000000" pitchFamily="49" charset="-128"/>
                <a:ea typeface="BIZ UDGothic" panose="020B0400000000000000" pitchFamily="49" charset="-128"/>
              </a:rPr>
              <a:t>	WBGT (Wet Bulb Globe Temperature,</a:t>
            </a:r>
            <a:r>
              <a:rPr lang="ja-JP" altLang="en-GB" sz="2400" dirty="0">
                <a:solidFill>
                  <a:schemeClr val="accent2">
                    <a:lumMod val="50000"/>
                  </a:schemeClr>
                </a:solidFill>
                <a:latin typeface="BIZ UDGothic" panose="020B0400000000000000" pitchFamily="49" charset="-128"/>
                <a:ea typeface="BIZ UDGothic" panose="020B0400000000000000" pitchFamily="49" charset="-128"/>
              </a:rPr>
              <a:t> </a:t>
            </a:r>
            <a:r>
              <a:rPr lang="ja-JP" altLang="en-US" sz="2400" dirty="0">
                <a:solidFill>
                  <a:schemeClr val="accent2">
                    <a:lumMod val="50000"/>
                  </a:schemeClr>
                </a:solidFill>
                <a:latin typeface="BIZ UDGothic" panose="020B0400000000000000" pitchFamily="49" charset="-128"/>
                <a:ea typeface="BIZ UDGothic" panose="020B0400000000000000" pitchFamily="49" charset="-128"/>
              </a:rPr>
              <a:t>湿球黒球温度</a:t>
            </a:r>
            <a:r>
              <a:rPr lang="en-GB" altLang="ja-JP" sz="2400" dirty="0">
                <a:solidFill>
                  <a:schemeClr val="accent2">
                    <a:lumMod val="50000"/>
                  </a:schemeClr>
                </a:solidFill>
                <a:latin typeface="BIZ UDGothic" panose="020B0400000000000000" pitchFamily="49" charset="-128"/>
                <a:ea typeface="BIZ UDGothic" panose="020B0400000000000000" pitchFamily="49" charset="-128"/>
              </a:rPr>
              <a:t>)</a:t>
            </a:r>
            <a:r>
              <a:rPr lang="ja-JP" altLang="en-US" sz="2400" dirty="0">
                <a:solidFill>
                  <a:schemeClr val="accent2">
                    <a:lumMod val="50000"/>
                  </a:schemeClr>
                </a:solidFill>
                <a:latin typeface="BIZ UDGothic" panose="020B0400000000000000" pitchFamily="49" charset="-128"/>
                <a:ea typeface="BIZ UDGothic" panose="020B0400000000000000" pitchFamily="49" charset="-128"/>
              </a:rPr>
              <a:t>の活用</a:t>
            </a:r>
            <a:endParaRPr lang="en-GB" altLang="ja-JP" sz="2400" dirty="0">
              <a:solidFill>
                <a:schemeClr val="accent2">
                  <a:lumMod val="50000"/>
                </a:schemeClr>
              </a:solidFill>
              <a:latin typeface="BIZ UDGothic" panose="020B0400000000000000" pitchFamily="49" charset="-128"/>
              <a:ea typeface="BIZ UDGothic" panose="020B0400000000000000" pitchFamily="49" charset="-128"/>
            </a:endParaRPr>
          </a:p>
          <a:p>
            <a:pPr marL="0" indent="0">
              <a:lnSpc>
                <a:spcPct val="100000"/>
              </a:lnSpc>
              <a:spcBef>
                <a:spcPts val="0"/>
              </a:spcBef>
              <a:buNone/>
            </a:pPr>
            <a:r>
              <a:rPr lang="en-GB" altLang="ja-JP" sz="2400" dirty="0">
                <a:solidFill>
                  <a:schemeClr val="accent2">
                    <a:lumMod val="50000"/>
                  </a:schemeClr>
                </a:solidFill>
                <a:latin typeface="BIZ UDGothic" panose="020B0400000000000000" pitchFamily="49" charset="-128"/>
                <a:ea typeface="BIZ UDGothic" panose="020B0400000000000000" pitchFamily="49" charset="-128"/>
              </a:rPr>
              <a:t>	</a:t>
            </a:r>
            <a:r>
              <a:rPr lang="ja-JP" altLang="en-US" sz="2400" dirty="0">
                <a:solidFill>
                  <a:schemeClr val="accent2">
                    <a:lumMod val="50000"/>
                  </a:schemeClr>
                </a:solidFill>
                <a:latin typeface="BIZ UDGothic" panose="020B0400000000000000" pitchFamily="49" charset="-128"/>
                <a:ea typeface="BIZ UDGothic" panose="020B0400000000000000" pitchFamily="49" charset="-128"/>
              </a:rPr>
              <a:t>暑熱順化</a:t>
            </a:r>
            <a:endParaRPr lang="en-GB" altLang="ja-JP" sz="2400" dirty="0">
              <a:solidFill>
                <a:schemeClr val="accent2">
                  <a:lumMod val="50000"/>
                </a:schemeClr>
              </a:solidFill>
              <a:latin typeface="BIZ UDGothic" panose="020B0400000000000000" pitchFamily="49" charset="-128"/>
              <a:ea typeface="BIZ UDGothic" panose="020B0400000000000000" pitchFamily="49" charset="-128"/>
            </a:endParaRPr>
          </a:p>
          <a:p>
            <a:pPr marL="514350" indent="-514350">
              <a:lnSpc>
                <a:spcPct val="100000"/>
              </a:lnSpc>
              <a:buFont typeface="+mj-ea"/>
              <a:buAutoNum type="circleNumDbPlain" startAt="2"/>
            </a:pPr>
            <a:r>
              <a:rPr lang="ja-JP" altLang="en-US">
                <a:latin typeface="BIZ UDGothic" panose="020B0400000000000000" pitchFamily="49" charset="-128"/>
                <a:ea typeface="BIZ UDGothic" panose="020B0400000000000000" pitchFamily="49" charset="-128"/>
              </a:rPr>
              <a:t>稽古中</a:t>
            </a:r>
            <a:r>
              <a:rPr lang="ja-JP" altLang="en-US" dirty="0">
                <a:latin typeface="BIZ UDGothic" panose="020B0400000000000000" pitchFamily="49" charset="-128"/>
                <a:ea typeface="BIZ UDGothic" panose="020B0400000000000000" pitchFamily="49" charset="-128"/>
              </a:rPr>
              <a:t>の対応</a:t>
            </a:r>
            <a:endParaRPr lang="en-GB" altLang="ja-JP" dirty="0">
              <a:latin typeface="BIZ UDGothic" panose="020B0400000000000000" pitchFamily="49" charset="-128"/>
              <a:ea typeface="BIZ UDGothic" panose="020B0400000000000000" pitchFamily="49" charset="-128"/>
            </a:endParaRPr>
          </a:p>
          <a:p>
            <a:pPr marL="0" indent="0">
              <a:lnSpc>
                <a:spcPct val="100000"/>
              </a:lnSpc>
              <a:spcBef>
                <a:spcPts val="0"/>
              </a:spcBef>
              <a:buNone/>
            </a:pPr>
            <a:r>
              <a:rPr lang="en-GB" altLang="ja-JP" sz="2400" dirty="0">
                <a:solidFill>
                  <a:schemeClr val="accent2">
                    <a:lumMod val="50000"/>
                  </a:schemeClr>
                </a:solidFill>
                <a:latin typeface="BIZ UDGothic" panose="020B0400000000000000" pitchFamily="49" charset="-128"/>
                <a:ea typeface="BIZ UDGothic" panose="020B0400000000000000" pitchFamily="49" charset="-128"/>
              </a:rPr>
              <a:t>	</a:t>
            </a:r>
            <a:r>
              <a:rPr lang="ja-JP" altLang="en-US" sz="2400">
                <a:solidFill>
                  <a:schemeClr val="accent2">
                    <a:lumMod val="50000"/>
                  </a:schemeClr>
                </a:solidFill>
                <a:latin typeface="BIZ UDGothic" panose="020B0400000000000000" pitchFamily="49" charset="-128"/>
                <a:ea typeface="BIZ UDGothic" panose="020B0400000000000000" pitchFamily="49" charset="-128"/>
              </a:rPr>
              <a:t>冷やす</a:t>
            </a:r>
            <a:endParaRPr lang="en-GB" altLang="ja-JP" sz="2400" dirty="0">
              <a:solidFill>
                <a:schemeClr val="accent2">
                  <a:lumMod val="50000"/>
                </a:schemeClr>
              </a:solidFill>
              <a:latin typeface="BIZ UDGothic" panose="020B0400000000000000" pitchFamily="49" charset="-128"/>
              <a:ea typeface="BIZ UDGothic" panose="020B0400000000000000" pitchFamily="49" charset="-128"/>
            </a:endParaRPr>
          </a:p>
          <a:p>
            <a:pPr marL="0" indent="0">
              <a:lnSpc>
                <a:spcPct val="100000"/>
              </a:lnSpc>
              <a:spcBef>
                <a:spcPts val="0"/>
              </a:spcBef>
              <a:buNone/>
            </a:pPr>
            <a:r>
              <a:rPr lang="en-GB" altLang="ja-JP" sz="2400" dirty="0">
                <a:solidFill>
                  <a:schemeClr val="accent2">
                    <a:lumMod val="50000"/>
                  </a:schemeClr>
                </a:solidFill>
                <a:latin typeface="BIZ UDGothic" panose="020B0400000000000000" pitchFamily="49" charset="-128"/>
                <a:ea typeface="BIZ UDGothic" panose="020B0400000000000000" pitchFamily="49" charset="-128"/>
              </a:rPr>
              <a:t>	</a:t>
            </a:r>
            <a:r>
              <a:rPr lang="ja-JP" altLang="en-US" sz="2400" dirty="0">
                <a:solidFill>
                  <a:schemeClr val="accent2">
                    <a:lumMod val="50000"/>
                  </a:schemeClr>
                </a:solidFill>
                <a:latin typeface="BIZ UDGothic" panose="020B0400000000000000" pitchFamily="49" charset="-128"/>
                <a:ea typeface="BIZ UDGothic" panose="020B0400000000000000" pitchFamily="49" charset="-128"/>
              </a:rPr>
              <a:t>休む</a:t>
            </a:r>
            <a:endParaRPr lang="en-GB" altLang="ja-JP" sz="2400" dirty="0">
              <a:solidFill>
                <a:schemeClr val="accent2">
                  <a:lumMod val="50000"/>
                </a:schemeClr>
              </a:solidFill>
              <a:latin typeface="BIZ UDGothic" panose="020B0400000000000000" pitchFamily="49" charset="-128"/>
              <a:ea typeface="BIZ UDGothic" panose="020B0400000000000000" pitchFamily="49" charset="-128"/>
            </a:endParaRPr>
          </a:p>
          <a:p>
            <a:pPr marL="0" indent="0">
              <a:lnSpc>
                <a:spcPct val="100000"/>
              </a:lnSpc>
              <a:spcBef>
                <a:spcPts val="0"/>
              </a:spcBef>
              <a:buNone/>
            </a:pPr>
            <a:r>
              <a:rPr lang="en-GB" altLang="ja-JP" sz="2400" dirty="0">
                <a:solidFill>
                  <a:schemeClr val="accent2">
                    <a:lumMod val="50000"/>
                  </a:schemeClr>
                </a:solidFill>
                <a:latin typeface="BIZ UDGothic" panose="020B0400000000000000" pitchFamily="49" charset="-128"/>
                <a:ea typeface="BIZ UDGothic" panose="020B0400000000000000" pitchFamily="49" charset="-128"/>
              </a:rPr>
              <a:t>	</a:t>
            </a:r>
            <a:r>
              <a:rPr lang="ja-JP" altLang="en-US" sz="2400" dirty="0">
                <a:solidFill>
                  <a:schemeClr val="accent2">
                    <a:lumMod val="50000"/>
                  </a:schemeClr>
                </a:solidFill>
                <a:latin typeface="BIZ UDGothic" panose="020B0400000000000000" pitchFamily="49" charset="-128"/>
                <a:ea typeface="BIZ UDGothic" panose="020B0400000000000000" pitchFamily="49" charset="-128"/>
              </a:rPr>
              <a:t>水を飲む</a:t>
            </a:r>
            <a:endParaRPr lang="en-GB" altLang="ja-JP" sz="2400" dirty="0">
              <a:solidFill>
                <a:schemeClr val="accent2">
                  <a:lumMod val="50000"/>
                </a:schemeClr>
              </a:solidFill>
              <a:latin typeface="BIZ UDGothic" panose="020B0400000000000000" pitchFamily="49" charset="-128"/>
              <a:ea typeface="BIZ UDGothic" panose="020B0400000000000000" pitchFamily="49" charset="-128"/>
            </a:endParaRPr>
          </a:p>
          <a:p>
            <a:pPr marL="514350" indent="-514350">
              <a:lnSpc>
                <a:spcPct val="100000"/>
              </a:lnSpc>
              <a:buFont typeface="+mj-ea"/>
              <a:buAutoNum type="circleNumDbPlain" startAt="3"/>
            </a:pPr>
            <a:r>
              <a:rPr lang="ja-JP" altLang="en-US">
                <a:latin typeface="BIZ UDGothic" panose="020B0400000000000000" pitchFamily="49" charset="-128"/>
                <a:ea typeface="BIZ UDGothic" panose="020B0400000000000000" pitchFamily="49" charset="-128"/>
              </a:rPr>
              <a:t>体調</a:t>
            </a:r>
            <a:r>
              <a:rPr lang="ja-JP" altLang="en-US" dirty="0">
                <a:latin typeface="BIZ UDGothic" panose="020B0400000000000000" pitchFamily="49" charset="-128"/>
                <a:ea typeface="BIZ UDGothic" panose="020B0400000000000000" pitchFamily="49" charset="-128"/>
              </a:rPr>
              <a:t>管理</a:t>
            </a:r>
            <a:endParaRPr lang="en-GB" altLang="ja-JP" dirty="0">
              <a:latin typeface="BIZ UDGothic" panose="020B0400000000000000" pitchFamily="49" charset="-128"/>
              <a:ea typeface="BIZ UDGothic" panose="020B0400000000000000" pitchFamily="49" charset="-128"/>
            </a:endParaRPr>
          </a:p>
          <a:p>
            <a:pPr marL="0" indent="0">
              <a:lnSpc>
                <a:spcPct val="100000"/>
              </a:lnSpc>
              <a:spcBef>
                <a:spcPts val="0"/>
              </a:spcBef>
              <a:buNone/>
            </a:pPr>
            <a:r>
              <a:rPr lang="en-GB" altLang="ja-JP" sz="2400" dirty="0">
                <a:solidFill>
                  <a:schemeClr val="accent2">
                    <a:lumMod val="50000"/>
                  </a:schemeClr>
                </a:solidFill>
                <a:latin typeface="BIZ UDGothic" panose="020B0400000000000000" pitchFamily="49" charset="-128"/>
                <a:ea typeface="BIZ UDGothic" panose="020B0400000000000000" pitchFamily="49" charset="-128"/>
              </a:rPr>
              <a:t>	</a:t>
            </a:r>
            <a:r>
              <a:rPr lang="ja-JP" altLang="en-US" sz="2400" dirty="0">
                <a:solidFill>
                  <a:schemeClr val="accent2">
                    <a:lumMod val="50000"/>
                  </a:schemeClr>
                </a:solidFill>
                <a:latin typeface="BIZ UDGothic" panose="020B0400000000000000" pitchFamily="49" charset="-128"/>
                <a:ea typeface="BIZ UDGothic" panose="020B0400000000000000" pitchFamily="49" charset="-128"/>
              </a:rPr>
              <a:t>熱中症になりやすい人（初心者、高齢者、肥満の人）への配慮</a:t>
            </a:r>
            <a:endParaRPr lang="en-GB" altLang="ja-JP" sz="2400" dirty="0">
              <a:solidFill>
                <a:schemeClr val="accent2">
                  <a:lumMod val="50000"/>
                </a:schemeClr>
              </a:solidFill>
              <a:latin typeface="BIZ UDGothic" panose="020B0400000000000000" pitchFamily="49" charset="-128"/>
              <a:ea typeface="BIZ UDGothic" panose="020B0400000000000000" pitchFamily="49" charset="-128"/>
            </a:endParaRPr>
          </a:p>
          <a:p>
            <a:pPr marL="0" indent="0">
              <a:lnSpc>
                <a:spcPct val="100000"/>
              </a:lnSpc>
              <a:spcBef>
                <a:spcPts val="0"/>
              </a:spcBef>
              <a:buNone/>
            </a:pPr>
            <a:r>
              <a:rPr lang="en-GB" altLang="ja-JP" sz="2400" dirty="0">
                <a:solidFill>
                  <a:schemeClr val="accent2">
                    <a:lumMod val="50000"/>
                  </a:schemeClr>
                </a:solidFill>
                <a:latin typeface="BIZ UDGothic" panose="020B0400000000000000" pitchFamily="49" charset="-128"/>
                <a:ea typeface="BIZ UDGothic" panose="020B0400000000000000" pitchFamily="49" charset="-128"/>
              </a:rPr>
              <a:t>	</a:t>
            </a:r>
            <a:r>
              <a:rPr lang="ja-JP" altLang="en-US" sz="2400" dirty="0">
                <a:solidFill>
                  <a:schemeClr val="accent2">
                    <a:lumMod val="50000"/>
                  </a:schemeClr>
                </a:solidFill>
                <a:latin typeface="BIZ UDGothic" panose="020B0400000000000000" pitchFamily="49" charset="-128"/>
                <a:ea typeface="BIZ UDGothic" panose="020B0400000000000000" pitchFamily="49" charset="-128"/>
              </a:rPr>
              <a:t>熱がある時には稽古をしない　</a:t>
            </a:r>
            <a:endParaRPr lang="en-GB" altLang="ja-JP" sz="2400" dirty="0">
              <a:solidFill>
                <a:schemeClr val="accent2">
                  <a:lumMod val="50000"/>
                </a:schemeClr>
              </a:solidFill>
              <a:latin typeface="BIZ UDGothic" panose="020B0400000000000000" pitchFamily="49" charset="-128"/>
              <a:ea typeface="BIZ UDGothic" panose="020B0400000000000000" pitchFamily="49" charset="-128"/>
            </a:endParaRPr>
          </a:p>
        </p:txBody>
      </p:sp>
      <p:sp>
        <p:nvSpPr>
          <p:cNvPr id="5" name="スライド番号プレースホルダー 7">
            <a:extLst>
              <a:ext uri="{FF2B5EF4-FFF2-40B4-BE49-F238E27FC236}">
                <a16:creationId xmlns:a16="http://schemas.microsoft.com/office/drawing/2014/main" id="{1D5FA2C7-3F81-41C5-EEE5-7ADA6B479842}"/>
              </a:ext>
            </a:extLst>
          </p:cNvPr>
          <p:cNvSpPr>
            <a:spLocks noGrp="1"/>
          </p:cNvSpPr>
          <p:nvPr>
            <p:ph type="sldNum" sz="quarter" idx="12"/>
          </p:nvPr>
        </p:nvSpPr>
        <p:spPr>
          <a:xfrm>
            <a:off x="4724400" y="6493267"/>
            <a:ext cx="2743200" cy="365125"/>
          </a:xfrm>
        </p:spPr>
        <p:txBody>
          <a:bodyPr/>
          <a:lstStyle/>
          <a:p>
            <a:pPr algn="ctr"/>
            <a:fld id="{A3F142A8-BBB0-495C-811F-B7188497514F}" type="slidenum">
              <a:rPr kumimoji="1" lang="ja-JP" altLang="en-US" smtClean="0">
                <a:latin typeface="BIZ UDGothic" panose="020B0400000000000000" pitchFamily="49" charset="-128"/>
                <a:ea typeface="BIZ UDGothic" panose="020B0400000000000000" pitchFamily="49" charset="-128"/>
              </a:rPr>
              <a:pPr algn="ctr"/>
              <a:t>9</a:t>
            </a:fld>
            <a:endParaRPr kumimoji="1" lang="ja-JP" altLang="en-US"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2792094151"/>
      </p:ext>
    </p:extLst>
  </p:cSld>
  <p:clrMapOvr>
    <a:masterClrMapping/>
  </p:clrMapOvr>
</p:sld>
</file>

<file path=ppt/theme/theme1.xml><?xml version="1.0" encoding="utf-8"?>
<a:theme xmlns:a="http://schemas.openxmlformats.org/drawingml/2006/main" name="Office テーマ">
  <a:themeElements>
    <a:clrScheme name="CUDビビッド">
      <a:dk1>
        <a:sysClr val="windowText" lastClr="000000"/>
      </a:dk1>
      <a:lt1>
        <a:sysClr val="window" lastClr="FFFFFF"/>
      </a:lt1>
      <a:dk2>
        <a:srgbClr val="FF4B00"/>
      </a:dk2>
      <a:lt2>
        <a:srgbClr val="FFF100"/>
      </a:lt2>
      <a:accent1>
        <a:srgbClr val="03AF7A"/>
      </a:accent1>
      <a:accent2>
        <a:srgbClr val="005AFF"/>
      </a:accent2>
      <a:accent3>
        <a:srgbClr val="4DC4FF"/>
      </a:accent3>
      <a:accent4>
        <a:srgbClr val="FF8082"/>
      </a:accent4>
      <a:accent5>
        <a:srgbClr val="F4AA00"/>
      </a:accent5>
      <a:accent6>
        <a:srgbClr val="990099"/>
      </a:accent6>
      <a:hlink>
        <a:srgbClr val="804000"/>
      </a:hlink>
      <a:folHlink>
        <a:srgbClr val="D8F255"/>
      </a:folHlink>
    </a:clrScheme>
    <a:fontScheme name="UDP">
      <a:majorFont>
        <a:latin typeface="Arial"/>
        <a:ea typeface="BIZ UDPゴシック"/>
        <a:cs typeface=""/>
      </a:majorFont>
      <a:minorFont>
        <a:latin typeface="Arial"/>
        <a:ea typeface="BIZ UD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1883</TotalTime>
  <Words>2453</Words>
  <Application>Microsoft Office PowerPoint</Application>
  <PresentationFormat>ワイド画面</PresentationFormat>
  <Paragraphs>470</Paragraphs>
  <Slides>37</Slides>
  <Notes>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37</vt:i4>
      </vt:variant>
    </vt:vector>
  </HeadingPairs>
  <TitlesOfParts>
    <vt:vector size="43" baseType="lpstr">
      <vt:lpstr>BIZ UDPゴシック</vt:lpstr>
      <vt:lpstr>BIZ UDGothic</vt:lpstr>
      <vt:lpstr>BIZ UD明朝 Medium</vt:lpstr>
      <vt:lpstr>游ゴシック</vt:lpstr>
      <vt:lpstr>Arial</vt:lpstr>
      <vt:lpstr>Office テーマ</vt:lpstr>
      <vt:lpstr>熱中症について ～剣道を行う人が知っておくべきこと～</vt:lpstr>
      <vt:lpstr>熱中症について時々ある誤解</vt:lpstr>
      <vt:lpstr>目次</vt:lpstr>
      <vt:lpstr>I. 熱中症とは</vt:lpstr>
      <vt:lpstr>熱中症とは？</vt:lpstr>
      <vt:lpstr>熱中症がおこる主な原因</vt:lpstr>
      <vt:lpstr>熱中症が起こるメカニズム</vt:lpstr>
      <vt:lpstr>II. 熱中症を起こさないために</vt:lpstr>
      <vt:lpstr>熱中症対策の３つの方法</vt:lpstr>
      <vt:lpstr>１．気温や湿度への対応</vt:lpstr>
      <vt:lpstr>気温と湿度を把握するには</vt:lpstr>
      <vt:lpstr>           ＷＢＧＴの目安</vt:lpstr>
      <vt:lpstr>稽古中止の基準（全剣連の推奨） ＷＢＧＴが測定できる場合</vt:lpstr>
      <vt:lpstr>PowerPoint プレゼンテーション</vt:lpstr>
      <vt:lpstr>急に気温が上がった時には</vt:lpstr>
      <vt:lpstr>体を暑さに慣らすためには？</vt:lpstr>
      <vt:lpstr>２．稽古中の対応</vt:lpstr>
      <vt:lpstr>水分が足りないと熱中症が起こりやすくなります</vt:lpstr>
      <vt:lpstr>３．体調管理</vt:lpstr>
      <vt:lpstr>III.　熱中症を疑ったら</vt:lpstr>
      <vt:lpstr>こんな時には熱中症を疑いましょう</vt:lpstr>
      <vt:lpstr>熱中症への３つの対応</vt:lpstr>
      <vt:lpstr>１．安静と冷却</vt:lpstr>
      <vt:lpstr>２．水分補給</vt:lpstr>
      <vt:lpstr>３．病院受診（救急搬送）が必要な例</vt:lpstr>
      <vt:lpstr>PowerPoint プレゼンテーション</vt:lpstr>
      <vt:lpstr>さいごに</vt:lpstr>
      <vt:lpstr>参考資料</vt:lpstr>
      <vt:lpstr>参考１．剣道は屋内スポーツの中で熱中症が多い</vt:lpstr>
      <vt:lpstr>参考2．熱中症は高齢者に多い</vt:lpstr>
      <vt:lpstr>参考3．暑さ指数（WBGT)とは</vt:lpstr>
      <vt:lpstr>参考4.暑さ指数に応じた注意事項</vt:lpstr>
      <vt:lpstr>PowerPoint プレゼンテーション</vt:lpstr>
      <vt:lpstr>PowerPoint プレゼンテーション</vt:lpstr>
      <vt:lpstr>参考７. 熱中症の危険因子</vt:lpstr>
      <vt:lpstr>参考８.指導者が考慮すべき熱中症対策</vt:lpstr>
      <vt:lpstr>参考９． 熱中症の応急処置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全剣連_熱中症スライド202504</dc:title>
  <dc:creator>(公財)全日本剣道連盟</dc:creator>
  <cp:lastModifiedBy>Ken-ichiro MUTOH</cp:lastModifiedBy>
  <cp:revision>67</cp:revision>
  <cp:lastPrinted>2024-10-17T09:23:26Z</cp:lastPrinted>
  <dcterms:created xsi:type="dcterms:W3CDTF">2024-08-23T23:27:16Z</dcterms:created>
  <dcterms:modified xsi:type="dcterms:W3CDTF">2025-07-28T14:00:22Z</dcterms:modified>
</cp:coreProperties>
</file>